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72" r:id="rId2"/>
    <p:sldId id="274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7" r:id="rId14"/>
    <p:sldId id="296" r:id="rId15"/>
    <p:sldId id="29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2645" autoAdjust="0"/>
  </p:normalViewPr>
  <p:slideViewPr>
    <p:cSldViewPr snapToGrid="0">
      <p:cViewPr varScale="1">
        <p:scale>
          <a:sx n="77" d="100"/>
          <a:sy n="77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19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89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8F019F-3B17-B784-B1E7-77DFA181E8DF}"/>
              </a:ext>
            </a:extLst>
          </p:cNvPr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707C519-E532-E832-F02A-5E0F5FA66033}"/>
              </a:ext>
            </a:extLst>
          </p:cNvPr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34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031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6301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5096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3061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9960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2631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7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4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07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6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0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6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6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6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3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1146459-E3C3-4969-9224-5ED50B492D17}" type="datetime1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43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98344" y="1380068"/>
            <a:ext cx="9397497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/>
              <a:t>Harness the Adrenaline</a:t>
            </a:r>
            <a:br>
              <a:rPr lang="en-US" sz="4000" dirty="0"/>
            </a:br>
            <a:r>
              <a:rPr lang="en-US" sz="3600" dirty="0"/>
              <a:t>Better Presentations Every Time</a:t>
            </a: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84311" y="427952"/>
            <a:ext cx="10018713" cy="2010448"/>
          </a:xfrm>
        </p:spPr>
        <p:txBody>
          <a:bodyPr>
            <a:normAutofit/>
          </a:bodyPr>
          <a:lstStyle/>
          <a:p>
            <a:r>
              <a:rPr lang="en-US" b="1" dirty="0"/>
              <a:t>Public Speaking Qualities</a:t>
            </a:r>
            <a:br>
              <a:rPr lang="en-US" dirty="0"/>
            </a:br>
            <a:br>
              <a:rPr lang="en-US" sz="1200" dirty="0"/>
            </a:br>
            <a:r>
              <a:rPr lang="en-US" i="1" dirty="0"/>
              <a:t>Demonstration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84310" y="2275113"/>
            <a:ext cx="10018713" cy="3124201"/>
          </a:xfrm>
        </p:spPr>
        <p:txBody>
          <a:bodyPr>
            <a:normAutofit/>
          </a:bodyPr>
          <a:lstStyle/>
          <a:p>
            <a:r>
              <a:rPr lang="en-US" sz="3200" dirty="0"/>
              <a:t>MAKE SURE IT WORKS</a:t>
            </a:r>
          </a:p>
        </p:txBody>
      </p:sp>
    </p:spTree>
    <p:extLst>
      <p:ext uri="{BB962C8B-B14F-4D97-AF65-F5344CB8AC3E}">
        <p14:creationId xmlns:p14="http://schemas.microsoft.com/office/powerpoint/2010/main" val="146985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84311" y="427952"/>
            <a:ext cx="10018713" cy="2010448"/>
          </a:xfrm>
        </p:spPr>
        <p:txBody>
          <a:bodyPr>
            <a:normAutofit/>
          </a:bodyPr>
          <a:lstStyle/>
          <a:p>
            <a:r>
              <a:rPr lang="en-US" b="1" dirty="0"/>
              <a:t>Public Speaking Qualities</a:t>
            </a:r>
            <a:br>
              <a:rPr lang="en-US" dirty="0"/>
            </a:br>
            <a:br>
              <a:rPr lang="en-US" sz="1200" dirty="0"/>
            </a:br>
            <a:r>
              <a:rPr lang="en-US" i="1" dirty="0"/>
              <a:t>Conviction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84310" y="2275113"/>
            <a:ext cx="10018713" cy="3124201"/>
          </a:xfrm>
        </p:spPr>
        <p:txBody>
          <a:bodyPr>
            <a:normAutofit/>
          </a:bodyPr>
          <a:lstStyle/>
          <a:p>
            <a:r>
              <a:rPr lang="en-US" sz="3200" dirty="0"/>
              <a:t>Prepare Thoroughly</a:t>
            </a:r>
          </a:p>
          <a:p>
            <a:r>
              <a:rPr lang="en-US" sz="3200" dirty="0"/>
              <a:t>Use Words that Convey Conviction</a:t>
            </a:r>
          </a:p>
        </p:txBody>
      </p:sp>
    </p:spTree>
    <p:extLst>
      <p:ext uri="{BB962C8B-B14F-4D97-AF65-F5344CB8AC3E}">
        <p14:creationId xmlns:p14="http://schemas.microsoft.com/office/powerpoint/2010/main" val="114874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84311" y="427952"/>
            <a:ext cx="10018713" cy="2010448"/>
          </a:xfrm>
        </p:spPr>
        <p:txBody>
          <a:bodyPr>
            <a:normAutofit/>
          </a:bodyPr>
          <a:lstStyle/>
          <a:p>
            <a:r>
              <a:rPr lang="en-US" b="1" dirty="0"/>
              <a:t>Public Speaking Qualities</a:t>
            </a:r>
            <a:br>
              <a:rPr lang="en-US" dirty="0"/>
            </a:br>
            <a:br>
              <a:rPr lang="en-US" sz="1200" dirty="0"/>
            </a:br>
            <a:r>
              <a:rPr lang="en-US" i="1" dirty="0"/>
              <a:t>Conclusion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84310" y="2275113"/>
            <a:ext cx="10018713" cy="3124201"/>
          </a:xfrm>
        </p:spPr>
        <p:txBody>
          <a:bodyPr>
            <a:normAutofit/>
          </a:bodyPr>
          <a:lstStyle/>
          <a:p>
            <a:r>
              <a:rPr lang="en-US" sz="3200" dirty="0"/>
              <a:t>Connect Conclusion to Overall Topic</a:t>
            </a:r>
          </a:p>
          <a:p>
            <a:r>
              <a:rPr lang="en-US" sz="3200" dirty="0"/>
              <a:t>Motivate to Action</a:t>
            </a:r>
          </a:p>
          <a:p>
            <a:r>
              <a:rPr lang="en-US" sz="3200" dirty="0"/>
              <a:t>Brief and Simple</a:t>
            </a:r>
          </a:p>
          <a:p>
            <a:r>
              <a:rPr lang="en-US" sz="3200" dirty="0"/>
              <a:t>Thank Client for Their Time</a:t>
            </a:r>
          </a:p>
        </p:txBody>
      </p:sp>
    </p:spTree>
    <p:extLst>
      <p:ext uri="{BB962C8B-B14F-4D97-AF65-F5344CB8AC3E}">
        <p14:creationId xmlns:p14="http://schemas.microsoft.com/office/powerpoint/2010/main" val="303407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84311" y="427952"/>
            <a:ext cx="10018713" cy="2010448"/>
          </a:xfrm>
        </p:spPr>
        <p:txBody>
          <a:bodyPr>
            <a:normAutofit/>
          </a:bodyPr>
          <a:lstStyle/>
          <a:p>
            <a:r>
              <a:rPr lang="en-US" b="1" dirty="0"/>
              <a:t>Public Speaking Qualities</a:t>
            </a:r>
            <a:br>
              <a:rPr lang="en-US" dirty="0"/>
            </a:br>
            <a:br>
              <a:rPr lang="en-US" sz="1200" dirty="0"/>
            </a:br>
            <a:r>
              <a:rPr lang="en-US" i="1" dirty="0"/>
              <a:t>Harness Your Adrenaline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84310" y="2275113"/>
            <a:ext cx="10018713" cy="3124201"/>
          </a:xfrm>
        </p:spPr>
        <p:txBody>
          <a:bodyPr>
            <a:normAutofit/>
          </a:bodyPr>
          <a:lstStyle/>
          <a:p>
            <a:r>
              <a:rPr lang="en-US" sz="3200" dirty="0"/>
              <a:t>Preparation</a:t>
            </a:r>
          </a:p>
          <a:p>
            <a:r>
              <a:rPr lang="en-US" sz="3200" dirty="0"/>
              <a:t>Naturalness  </a:t>
            </a:r>
            <a:r>
              <a:rPr lang="en-US" sz="1800" dirty="0"/>
              <a:t>(Not Casualness)</a:t>
            </a:r>
          </a:p>
          <a:p>
            <a:r>
              <a:rPr lang="en-US" sz="3200" dirty="0"/>
              <a:t>Enthusiasm  </a:t>
            </a:r>
            <a:r>
              <a:rPr lang="en-US" sz="1800" dirty="0"/>
              <a:t>(Don’t Overdo it)</a:t>
            </a:r>
          </a:p>
          <a:p>
            <a:r>
              <a:rPr lang="en-US" sz="3200" dirty="0"/>
              <a:t>Conviction  </a:t>
            </a:r>
            <a:r>
              <a:rPr lang="en-US" sz="1800" dirty="0"/>
              <a:t>(You got this)</a:t>
            </a:r>
          </a:p>
        </p:txBody>
      </p:sp>
    </p:spTree>
    <p:extLst>
      <p:ext uri="{BB962C8B-B14F-4D97-AF65-F5344CB8AC3E}">
        <p14:creationId xmlns:p14="http://schemas.microsoft.com/office/powerpoint/2010/main" val="288167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98344" y="1380068"/>
            <a:ext cx="9397497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/>
              <a:t>Harness the Adrenaline</a:t>
            </a:r>
            <a:br>
              <a:rPr lang="en-US" sz="4000" dirty="0"/>
            </a:br>
            <a:r>
              <a:rPr lang="en-US" sz="3600" dirty="0"/>
              <a:t>Better Presentations Every Time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312608CE-B545-FA4B-C152-7A754D3BCC48}"/>
              </a:ext>
            </a:extLst>
          </p:cNvPr>
          <p:cNvSpPr txBox="1">
            <a:spLocks/>
          </p:cNvSpPr>
          <p:nvPr/>
        </p:nvSpPr>
        <p:spPr>
          <a:xfrm>
            <a:off x="4927026" y="4357958"/>
            <a:ext cx="4577371" cy="1065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CA" sz="7200" b="1" i="1"/>
              <a:t>Questions?</a:t>
            </a:r>
            <a:endParaRPr lang="en-CA" sz="7200" b="1" i="1" dirty="0"/>
          </a:p>
        </p:txBody>
      </p:sp>
    </p:spTree>
    <p:extLst>
      <p:ext uri="{BB962C8B-B14F-4D97-AF65-F5344CB8AC3E}">
        <p14:creationId xmlns:p14="http://schemas.microsoft.com/office/powerpoint/2010/main" val="107467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98344" y="1380068"/>
            <a:ext cx="9397497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/>
              <a:t>Harness the Adrenaline</a:t>
            </a:r>
            <a:br>
              <a:rPr lang="en-US" sz="4000" dirty="0"/>
            </a:br>
            <a:r>
              <a:rPr lang="en-US" sz="3600" dirty="0"/>
              <a:t>Better Presentations Every Time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E4E0F476-FD8F-1FD7-524D-44BB22ADFA85}"/>
              </a:ext>
            </a:extLst>
          </p:cNvPr>
          <p:cNvSpPr txBox="1">
            <a:spLocks/>
          </p:cNvSpPr>
          <p:nvPr/>
        </p:nvSpPr>
        <p:spPr>
          <a:xfrm>
            <a:off x="5108742" y="4357958"/>
            <a:ext cx="4213940" cy="1065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CA" sz="7200" b="1" i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40138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Who is This Guy?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84310" y="2095499"/>
            <a:ext cx="10394270" cy="3124201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Owner and Sales Consultant of GDS Communications</a:t>
            </a:r>
          </a:p>
          <a:p>
            <a:pPr lvl="1"/>
            <a:r>
              <a:rPr lang="en-US" sz="2600" dirty="0"/>
              <a:t>Sales / Consulting / Public Speaking Training</a:t>
            </a:r>
          </a:p>
          <a:p>
            <a:r>
              <a:rPr lang="en-US" sz="3200" dirty="0"/>
              <a:t>Over 37 Years in Professional Sales &amp; Consulting</a:t>
            </a:r>
            <a:endParaRPr lang="en-US" sz="2800" dirty="0"/>
          </a:p>
          <a:p>
            <a:r>
              <a:rPr lang="en-US" sz="3200" dirty="0"/>
              <a:t>Over 50 Years of Public Speaking</a:t>
            </a:r>
          </a:p>
          <a:p>
            <a:r>
              <a:rPr lang="en-US" sz="3200" dirty="0"/>
              <a:t>Married, Grown Children, Enjoy Golf, Hockey, Warm Vacations</a:t>
            </a: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84311" y="427952"/>
            <a:ext cx="10018713" cy="2010448"/>
          </a:xfrm>
        </p:spPr>
        <p:txBody>
          <a:bodyPr>
            <a:normAutofit/>
          </a:bodyPr>
          <a:lstStyle/>
          <a:p>
            <a:r>
              <a:rPr lang="en-US" b="1" dirty="0"/>
              <a:t>Public Speaking Qualities</a:t>
            </a:r>
            <a:br>
              <a:rPr lang="en-US" dirty="0"/>
            </a:br>
            <a:br>
              <a:rPr lang="en-US" sz="1200" dirty="0"/>
            </a:br>
            <a:r>
              <a:rPr lang="en-US" i="1" dirty="0"/>
              <a:t>Introduction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84310" y="2275113"/>
            <a:ext cx="10018713" cy="3124201"/>
          </a:xfrm>
        </p:spPr>
        <p:txBody>
          <a:bodyPr>
            <a:normAutofit/>
          </a:bodyPr>
          <a:lstStyle/>
          <a:p>
            <a:r>
              <a:rPr lang="en-US" sz="3200" dirty="0"/>
              <a:t>Arouse Interest in Yourself</a:t>
            </a:r>
          </a:p>
          <a:p>
            <a:r>
              <a:rPr lang="en-US" sz="3200" dirty="0"/>
              <a:t>Identify Subject</a:t>
            </a:r>
          </a:p>
          <a:p>
            <a:r>
              <a:rPr lang="en-US" sz="3200" dirty="0"/>
              <a:t>Why Subject Important for Client/Group</a:t>
            </a:r>
          </a:p>
        </p:txBody>
      </p:sp>
    </p:spTree>
    <p:extLst>
      <p:ext uri="{BB962C8B-B14F-4D97-AF65-F5344CB8AC3E}">
        <p14:creationId xmlns:p14="http://schemas.microsoft.com/office/powerpoint/2010/main" val="161045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84311" y="427952"/>
            <a:ext cx="10018713" cy="2010448"/>
          </a:xfrm>
        </p:spPr>
        <p:txBody>
          <a:bodyPr>
            <a:normAutofit/>
          </a:bodyPr>
          <a:lstStyle/>
          <a:p>
            <a:r>
              <a:rPr lang="en-US" b="1" dirty="0"/>
              <a:t>Public Speaking Qualities</a:t>
            </a:r>
            <a:br>
              <a:rPr lang="en-US" dirty="0"/>
            </a:br>
            <a:br>
              <a:rPr lang="en-US" sz="1200" dirty="0"/>
            </a:br>
            <a:r>
              <a:rPr lang="en-US" i="1" dirty="0"/>
              <a:t>Understandable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84310" y="2275113"/>
            <a:ext cx="10018713" cy="3124201"/>
          </a:xfrm>
        </p:spPr>
        <p:txBody>
          <a:bodyPr>
            <a:normAutofit/>
          </a:bodyPr>
          <a:lstStyle/>
          <a:p>
            <a:r>
              <a:rPr lang="en-US" sz="3200" dirty="0"/>
              <a:t>Understand Product/Subject/Service Thoroughly</a:t>
            </a:r>
          </a:p>
          <a:p>
            <a:r>
              <a:rPr lang="en-US" sz="3200" dirty="0"/>
              <a:t>Be Concise, No Long Sentences</a:t>
            </a:r>
          </a:p>
          <a:p>
            <a:r>
              <a:rPr lang="en-US" sz="3200" dirty="0"/>
              <a:t>Explain Unfamiliar Terms</a:t>
            </a:r>
          </a:p>
        </p:txBody>
      </p:sp>
    </p:spTree>
    <p:extLst>
      <p:ext uri="{BB962C8B-B14F-4D97-AF65-F5344CB8AC3E}">
        <p14:creationId xmlns:p14="http://schemas.microsoft.com/office/powerpoint/2010/main" val="319759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84311" y="427952"/>
            <a:ext cx="10018713" cy="2010448"/>
          </a:xfrm>
        </p:spPr>
        <p:txBody>
          <a:bodyPr>
            <a:normAutofit/>
          </a:bodyPr>
          <a:lstStyle/>
          <a:p>
            <a:r>
              <a:rPr lang="en-US" b="1" dirty="0"/>
              <a:t>Public Speaking Qualities</a:t>
            </a:r>
            <a:br>
              <a:rPr lang="en-US" dirty="0"/>
            </a:br>
            <a:br>
              <a:rPr lang="en-US" sz="1200" dirty="0"/>
            </a:br>
            <a:r>
              <a:rPr lang="en-US" i="1" dirty="0"/>
              <a:t>Naturalness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84310" y="2275113"/>
            <a:ext cx="10018713" cy="3124201"/>
          </a:xfrm>
        </p:spPr>
        <p:txBody>
          <a:bodyPr>
            <a:normAutofit/>
          </a:bodyPr>
          <a:lstStyle/>
          <a:p>
            <a:r>
              <a:rPr lang="en-US" sz="3200" dirty="0"/>
              <a:t>Preparation</a:t>
            </a:r>
          </a:p>
          <a:p>
            <a:r>
              <a:rPr lang="en-US" sz="3200" dirty="0"/>
              <a:t>Eye Contact</a:t>
            </a:r>
          </a:p>
        </p:txBody>
      </p:sp>
    </p:spTree>
    <p:extLst>
      <p:ext uri="{BB962C8B-B14F-4D97-AF65-F5344CB8AC3E}">
        <p14:creationId xmlns:p14="http://schemas.microsoft.com/office/powerpoint/2010/main" val="47888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84311" y="427952"/>
            <a:ext cx="10018713" cy="2010448"/>
          </a:xfrm>
        </p:spPr>
        <p:txBody>
          <a:bodyPr>
            <a:normAutofit/>
          </a:bodyPr>
          <a:lstStyle/>
          <a:p>
            <a:r>
              <a:rPr lang="en-US" b="1" dirty="0"/>
              <a:t>Public Speaking Qualities</a:t>
            </a:r>
            <a:br>
              <a:rPr lang="en-US" dirty="0"/>
            </a:br>
            <a:br>
              <a:rPr lang="en-US" sz="1200" dirty="0"/>
            </a:br>
            <a:r>
              <a:rPr lang="en-US" i="1" dirty="0"/>
              <a:t>Enthusiasm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84310" y="2275113"/>
            <a:ext cx="10018713" cy="3124201"/>
          </a:xfrm>
        </p:spPr>
        <p:txBody>
          <a:bodyPr>
            <a:normAutofit/>
          </a:bodyPr>
          <a:lstStyle/>
          <a:p>
            <a:r>
              <a:rPr lang="en-US" sz="3200" dirty="0"/>
              <a:t>Think About Client / Group</a:t>
            </a:r>
          </a:p>
          <a:p>
            <a:r>
              <a:rPr lang="en-US" sz="3200" dirty="0"/>
              <a:t>Breath Life Into Presentation</a:t>
            </a:r>
          </a:p>
        </p:txBody>
      </p:sp>
    </p:spTree>
    <p:extLst>
      <p:ext uri="{BB962C8B-B14F-4D97-AF65-F5344CB8AC3E}">
        <p14:creationId xmlns:p14="http://schemas.microsoft.com/office/powerpoint/2010/main" val="169777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84311" y="427952"/>
            <a:ext cx="10018713" cy="2010448"/>
          </a:xfrm>
        </p:spPr>
        <p:txBody>
          <a:bodyPr>
            <a:normAutofit/>
          </a:bodyPr>
          <a:lstStyle/>
          <a:p>
            <a:r>
              <a:rPr lang="en-US" b="1" dirty="0"/>
              <a:t>Public Speaking Qualities</a:t>
            </a:r>
            <a:br>
              <a:rPr lang="en-US" dirty="0"/>
            </a:br>
            <a:br>
              <a:rPr lang="en-US" sz="1200" dirty="0"/>
            </a:br>
            <a:r>
              <a:rPr lang="en-US" i="1" dirty="0"/>
              <a:t>Modulation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84310" y="2275113"/>
            <a:ext cx="10018713" cy="3124201"/>
          </a:xfrm>
        </p:spPr>
        <p:txBody>
          <a:bodyPr/>
          <a:lstStyle/>
          <a:p>
            <a:r>
              <a:rPr lang="en-US" sz="3200" dirty="0"/>
              <a:t>Voice Manipulation</a:t>
            </a:r>
          </a:p>
          <a:p>
            <a:pPr lvl="1"/>
            <a:r>
              <a:rPr lang="en-US" sz="2400" dirty="0"/>
              <a:t>Power</a:t>
            </a:r>
          </a:p>
          <a:p>
            <a:pPr lvl="1"/>
            <a:r>
              <a:rPr lang="en-US" sz="2400" dirty="0"/>
              <a:t>Pitch</a:t>
            </a:r>
          </a:p>
          <a:p>
            <a:pPr lvl="1"/>
            <a:r>
              <a:rPr lang="en-US" sz="2400" dirty="0"/>
              <a:t>Pace</a:t>
            </a:r>
          </a:p>
        </p:txBody>
      </p:sp>
    </p:spTree>
    <p:extLst>
      <p:ext uri="{BB962C8B-B14F-4D97-AF65-F5344CB8AC3E}">
        <p14:creationId xmlns:p14="http://schemas.microsoft.com/office/powerpoint/2010/main" val="166868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84311" y="427952"/>
            <a:ext cx="10018713" cy="2010448"/>
          </a:xfrm>
        </p:spPr>
        <p:txBody>
          <a:bodyPr>
            <a:normAutofit/>
          </a:bodyPr>
          <a:lstStyle/>
          <a:p>
            <a:r>
              <a:rPr lang="en-US" b="1" dirty="0"/>
              <a:t>Public Speaking Qualities</a:t>
            </a:r>
            <a:br>
              <a:rPr lang="en-US" dirty="0"/>
            </a:br>
            <a:br>
              <a:rPr lang="en-US" sz="1200" dirty="0"/>
            </a:br>
            <a:r>
              <a:rPr lang="en-US" i="1" dirty="0"/>
              <a:t>Informative Application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84310" y="2275113"/>
            <a:ext cx="10018713" cy="3124201"/>
          </a:xfrm>
        </p:spPr>
        <p:txBody>
          <a:bodyPr>
            <a:normAutofit/>
          </a:bodyPr>
          <a:lstStyle/>
          <a:p>
            <a:r>
              <a:rPr lang="en-US" sz="3200" dirty="0"/>
              <a:t>How Clients/Group Benefit</a:t>
            </a:r>
          </a:p>
          <a:p>
            <a:r>
              <a:rPr lang="en-US" sz="3200" dirty="0"/>
              <a:t>Simple Applications</a:t>
            </a:r>
          </a:p>
        </p:txBody>
      </p:sp>
    </p:spTree>
    <p:extLst>
      <p:ext uri="{BB962C8B-B14F-4D97-AF65-F5344CB8AC3E}">
        <p14:creationId xmlns:p14="http://schemas.microsoft.com/office/powerpoint/2010/main" val="19809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84311" y="427952"/>
            <a:ext cx="10018713" cy="2010448"/>
          </a:xfrm>
        </p:spPr>
        <p:txBody>
          <a:bodyPr>
            <a:normAutofit/>
          </a:bodyPr>
          <a:lstStyle/>
          <a:p>
            <a:r>
              <a:rPr lang="en-US" b="1" dirty="0"/>
              <a:t>Public Speaking Qualities</a:t>
            </a:r>
            <a:br>
              <a:rPr lang="en-US" dirty="0"/>
            </a:br>
            <a:br>
              <a:rPr lang="en-US" sz="1200" dirty="0"/>
            </a:br>
            <a:r>
              <a:rPr lang="en-US" i="1" dirty="0"/>
              <a:t>Accuracy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84310" y="2275113"/>
            <a:ext cx="10018713" cy="3124201"/>
          </a:xfrm>
        </p:spPr>
        <p:txBody>
          <a:bodyPr>
            <a:normAutofit/>
          </a:bodyPr>
          <a:lstStyle/>
          <a:p>
            <a:r>
              <a:rPr lang="en-US" sz="3200" dirty="0"/>
              <a:t>Reliable User Experiences</a:t>
            </a:r>
          </a:p>
          <a:p>
            <a:r>
              <a:rPr lang="en-US" sz="3200" dirty="0"/>
              <a:t>Avoid Overstatements / Exaggerations</a:t>
            </a:r>
          </a:p>
        </p:txBody>
      </p:sp>
    </p:spTree>
    <p:extLst>
      <p:ext uri="{BB962C8B-B14F-4D97-AF65-F5344CB8AC3E}">
        <p14:creationId xmlns:p14="http://schemas.microsoft.com/office/powerpoint/2010/main" val="63617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7002</TotalTime>
  <Words>250</Words>
  <Application>Microsoft Office PowerPoint</Application>
  <PresentationFormat>Widescreen</PresentationFormat>
  <Paragraphs>54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Corbel</vt:lpstr>
      <vt:lpstr>Parallax</vt:lpstr>
      <vt:lpstr>Harness the Adrenaline Better Presentations Every Time</vt:lpstr>
      <vt:lpstr>Who is This Guy?</vt:lpstr>
      <vt:lpstr>Public Speaking Qualities  Introduction</vt:lpstr>
      <vt:lpstr>Public Speaking Qualities  Understandable</vt:lpstr>
      <vt:lpstr>Public Speaking Qualities  Naturalness</vt:lpstr>
      <vt:lpstr>Public Speaking Qualities  Enthusiasm</vt:lpstr>
      <vt:lpstr>Public Speaking Qualities  Modulation</vt:lpstr>
      <vt:lpstr>Public Speaking Qualities  Informative Application</vt:lpstr>
      <vt:lpstr>Public Speaking Qualities  Accuracy</vt:lpstr>
      <vt:lpstr>Public Speaking Qualities  Demonstration</vt:lpstr>
      <vt:lpstr>Public Speaking Qualities  Conviction</vt:lpstr>
      <vt:lpstr>Public Speaking Qualities  Conclusion</vt:lpstr>
      <vt:lpstr>Public Speaking Qualities  Harness Your Adrenaline</vt:lpstr>
      <vt:lpstr>Harness the Adrenaline Better Presentations Every Time</vt:lpstr>
      <vt:lpstr>Harness the Adrenaline Better Presentations Every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Speaking Related to the Sales Process</dc:title>
  <dc:creator>Gary Shumyla</dc:creator>
  <cp:lastModifiedBy>Dale Coutts</cp:lastModifiedBy>
  <cp:revision>6</cp:revision>
  <dcterms:created xsi:type="dcterms:W3CDTF">2022-08-15T19:04:46Z</dcterms:created>
  <dcterms:modified xsi:type="dcterms:W3CDTF">2024-01-19T22:05:33Z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