
<file path=[Content_Types].xml><?xml version="1.0" encoding="utf-8"?>
<Types xmlns="http://schemas.openxmlformats.org/package/2006/content-types">
  <Default Extension="bmp" ContentType="image/bmp"/>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4" r:id="rId1"/>
  </p:sldMasterIdLst>
  <p:notesMasterIdLst>
    <p:notesMasterId r:id="rId15"/>
  </p:notesMasterIdLst>
  <p:handoutMasterIdLst>
    <p:handoutMasterId r:id="rId16"/>
  </p:handoutMasterIdLst>
  <p:sldIdLst>
    <p:sldId id="279" r:id="rId2"/>
    <p:sldId id="280" r:id="rId3"/>
    <p:sldId id="281" r:id="rId4"/>
    <p:sldId id="380" r:id="rId5"/>
    <p:sldId id="7944" r:id="rId6"/>
    <p:sldId id="7945" r:id="rId7"/>
    <p:sldId id="7946" r:id="rId8"/>
    <p:sldId id="7947" r:id="rId9"/>
    <p:sldId id="7952" r:id="rId10"/>
    <p:sldId id="7950" r:id="rId11"/>
    <p:sldId id="7951" r:id="rId12"/>
    <p:sldId id="7949" r:id="rId13"/>
    <p:sldId id="794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5667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C9568CC-815A-419C-9628-B159DE340461}" v="2387" dt="2023-11-27T19:13:55.934"/>
  </p1510:revLst>
</p1510:revInfo>
</file>

<file path=ppt/tableStyles.xml><?xml version="1.0" encoding="utf-8"?>
<a:tblStyleLst xmlns:a="http://schemas.openxmlformats.org/drawingml/2006/main" def="{6E25E649-3F16-4E02-A733-19D2CDBF48F0}">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02" autoAdjust="0"/>
    <p:restoredTop sz="95799" autoAdjust="0"/>
  </p:normalViewPr>
  <p:slideViewPr>
    <p:cSldViewPr snapToGrid="0" snapToObjects="1">
      <p:cViewPr varScale="1">
        <p:scale>
          <a:sx n="79" d="100"/>
          <a:sy n="79" d="100"/>
        </p:scale>
        <p:origin x="128" y="404"/>
      </p:cViewPr>
      <p:guideLst/>
    </p:cSldViewPr>
  </p:slideViewPr>
  <p:outlineViewPr>
    <p:cViewPr>
      <p:scale>
        <a:sx n="33" d="100"/>
        <a:sy n="33" d="100"/>
      </p:scale>
      <p:origin x="0" y="-1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5"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uttan, Erin" userId="7f24744b-d0c0-433e-8e3c-30cda0d84cff" providerId="ADAL" clId="{7C9568CC-815A-419C-9628-B159DE340461}"/>
    <pc:docChg chg="undo custSel addSld delSld modSld sldOrd">
      <pc:chgData name="Ruttan, Erin" userId="7f24744b-d0c0-433e-8e3c-30cda0d84cff" providerId="ADAL" clId="{7C9568CC-815A-419C-9628-B159DE340461}" dt="2023-11-27T19:13:55.934" v="7144"/>
      <pc:docMkLst>
        <pc:docMk/>
      </pc:docMkLst>
      <pc:sldChg chg="addSp delSp modSp mod setBg modClrScheme chgLayout">
        <pc:chgData name="Ruttan, Erin" userId="7f24744b-d0c0-433e-8e3c-30cda0d84cff" providerId="ADAL" clId="{7C9568CC-815A-419C-9628-B159DE340461}" dt="2023-11-25T00:54:17.732" v="7029"/>
        <pc:sldMkLst>
          <pc:docMk/>
          <pc:sldMk cId="2927112825" sldId="279"/>
        </pc:sldMkLst>
        <pc:spChg chg="del">
          <ac:chgData name="Ruttan, Erin" userId="7f24744b-d0c0-433e-8e3c-30cda0d84cff" providerId="ADAL" clId="{7C9568CC-815A-419C-9628-B159DE340461}" dt="2023-11-23T16:59:45.981" v="0"/>
          <ac:spMkLst>
            <pc:docMk/>
            <pc:sldMk cId="2927112825" sldId="279"/>
            <ac:spMk id="2" creationId="{B085D7BC-DB47-41AF-B4EE-629BC30045AE}"/>
          </ac:spMkLst>
        </pc:spChg>
        <pc:spChg chg="mod ord">
          <ac:chgData name="Ruttan, Erin" userId="7f24744b-d0c0-433e-8e3c-30cda0d84cff" providerId="ADAL" clId="{7C9568CC-815A-419C-9628-B159DE340461}" dt="2023-11-25T00:52:58.960" v="7027" actId="700"/>
          <ac:spMkLst>
            <pc:docMk/>
            <pc:sldMk cId="2927112825" sldId="279"/>
            <ac:spMk id="3" creationId="{117EEB11-12C5-490C-9A5A-3BCC0D98A1DC}"/>
          </ac:spMkLst>
        </pc:spChg>
        <pc:spChg chg="mod ord">
          <ac:chgData name="Ruttan, Erin" userId="7f24744b-d0c0-433e-8e3c-30cda0d84cff" providerId="ADAL" clId="{7C9568CC-815A-419C-9628-B159DE340461}" dt="2023-11-25T00:52:58.960" v="7027" actId="700"/>
          <ac:spMkLst>
            <pc:docMk/>
            <pc:sldMk cId="2927112825" sldId="279"/>
            <ac:spMk id="4" creationId="{7760FAE8-96D8-47E5-8EBE-3A35AB1E97DF}"/>
          </ac:spMkLst>
        </pc:spChg>
        <pc:spChg chg="del">
          <ac:chgData name="Ruttan, Erin" userId="7f24744b-d0c0-433e-8e3c-30cda0d84cff" providerId="ADAL" clId="{7C9568CC-815A-419C-9628-B159DE340461}" dt="2023-11-23T17:02:47.851" v="175" actId="26606"/>
          <ac:spMkLst>
            <pc:docMk/>
            <pc:sldMk cId="2927112825" sldId="279"/>
            <ac:spMk id="5" creationId="{85E551F5-03F8-48D6-B44B-8DB2DEFB2EE8}"/>
          </ac:spMkLst>
        </pc:spChg>
        <pc:spChg chg="add del mod">
          <ac:chgData name="Ruttan, Erin" userId="7f24744b-d0c0-433e-8e3c-30cda0d84cff" providerId="ADAL" clId="{7C9568CC-815A-419C-9628-B159DE340461}" dt="2023-11-23T17:08:08.902" v="345" actId="478"/>
          <ac:spMkLst>
            <pc:docMk/>
            <pc:sldMk cId="2927112825" sldId="279"/>
            <ac:spMk id="6" creationId="{6967D8E5-E4DE-49A3-F8D2-8840B5B6F404}"/>
          </ac:spMkLst>
        </pc:spChg>
        <pc:spChg chg="add mod">
          <ac:chgData name="Ruttan, Erin" userId="7f24744b-d0c0-433e-8e3c-30cda0d84cff" providerId="ADAL" clId="{7C9568CC-815A-419C-9628-B159DE340461}" dt="2023-11-25T00:37:04.690" v="6392" actId="13244"/>
          <ac:spMkLst>
            <pc:docMk/>
            <pc:sldMk cId="2927112825" sldId="279"/>
            <ac:spMk id="7" creationId="{8CE0F561-2347-FD17-4F16-5BF8A2BB9267}"/>
          </ac:spMkLst>
        </pc:spChg>
        <pc:spChg chg="add del mod">
          <ac:chgData name="Ruttan, Erin" userId="7f24744b-d0c0-433e-8e3c-30cda0d84cff" providerId="ADAL" clId="{7C9568CC-815A-419C-9628-B159DE340461}" dt="2023-11-25T00:36:41.253" v="6383" actId="478"/>
          <ac:spMkLst>
            <pc:docMk/>
            <pc:sldMk cId="2927112825" sldId="279"/>
            <ac:spMk id="1031" creationId="{20516FBF-2745-C98C-EEC4-37B59792CD78}"/>
          </ac:spMkLst>
        </pc:spChg>
        <pc:spChg chg="add del mod">
          <ac:chgData name="Ruttan, Erin" userId="7f24744b-d0c0-433e-8e3c-30cda0d84cff" providerId="ADAL" clId="{7C9568CC-815A-419C-9628-B159DE340461}" dt="2023-11-25T00:52:58.960" v="7027" actId="700"/>
          <ac:spMkLst>
            <pc:docMk/>
            <pc:sldMk cId="2927112825" sldId="279"/>
            <ac:spMk id="1033" creationId="{B8A110FB-CB4D-3D4D-671A-6C8174BFE931}"/>
          </ac:spMkLst>
        </pc:spChg>
        <pc:picChg chg="add mod">
          <ac:chgData name="Ruttan, Erin" userId="7f24744b-d0c0-433e-8e3c-30cda0d84cff" providerId="ADAL" clId="{7C9568CC-815A-419C-9628-B159DE340461}" dt="2023-11-25T00:35:40.268" v="6379" actId="962"/>
          <ac:picMkLst>
            <pc:docMk/>
            <pc:sldMk cId="2927112825" sldId="279"/>
            <ac:picMk id="8" creationId="{563291AA-261E-E09D-62DC-997E0CE2DB7D}"/>
          </ac:picMkLst>
        </pc:picChg>
        <pc:picChg chg="add mod ord">
          <ac:chgData name="Ruttan, Erin" userId="7f24744b-d0c0-433e-8e3c-30cda0d84cff" providerId="ADAL" clId="{7C9568CC-815A-419C-9628-B159DE340461}" dt="2023-11-25T00:52:58.960" v="7027" actId="700"/>
          <ac:picMkLst>
            <pc:docMk/>
            <pc:sldMk cId="2927112825" sldId="279"/>
            <ac:picMk id="1026" creationId="{289EE265-D401-5D64-AD9F-9839F92285B8}"/>
          </ac:picMkLst>
        </pc:picChg>
      </pc:sldChg>
      <pc:sldChg chg="addSp delSp modSp new add del mod modClrScheme chgLayout">
        <pc:chgData name="Ruttan, Erin" userId="7f24744b-d0c0-433e-8e3c-30cda0d84cff" providerId="ADAL" clId="{7C9568CC-815A-419C-9628-B159DE340461}" dt="2023-11-25T00:36:24.564" v="6382" actId="13244"/>
        <pc:sldMkLst>
          <pc:docMk/>
          <pc:sldMk cId="4275096420" sldId="280"/>
        </pc:sldMkLst>
        <pc:spChg chg="del mod ord modVis">
          <ac:chgData name="Ruttan, Erin" userId="7f24744b-d0c0-433e-8e3c-30cda0d84cff" providerId="ADAL" clId="{7C9568CC-815A-419C-9628-B159DE340461}" dt="2023-11-25T00:36:09.865" v="6380" actId="478"/>
          <ac:spMkLst>
            <pc:docMk/>
            <pc:sldMk cId="4275096420" sldId="280"/>
            <ac:spMk id="2" creationId="{3D7A0432-1CC5-15E2-A66F-F002907231F6}"/>
          </ac:spMkLst>
        </pc:spChg>
        <pc:spChg chg="add mod">
          <ac:chgData name="Ruttan, Erin" userId="7f24744b-d0c0-433e-8e3c-30cda0d84cff" providerId="ADAL" clId="{7C9568CC-815A-419C-9628-B159DE340461}" dt="2023-11-25T00:36:24.564" v="6382" actId="13244"/>
          <ac:spMkLst>
            <pc:docMk/>
            <pc:sldMk cId="4275096420" sldId="280"/>
            <ac:spMk id="3" creationId="{6B40F5C9-EED9-5010-6AC3-8B34F85C6879}"/>
          </ac:spMkLst>
        </pc:spChg>
        <pc:spChg chg="add del">
          <ac:chgData name="Ruttan, Erin" userId="7f24744b-d0c0-433e-8e3c-30cda0d84cff" providerId="ADAL" clId="{7C9568CC-815A-419C-9628-B159DE340461}" dt="2023-11-23T17:18:58.326" v="491" actId="478"/>
          <ac:spMkLst>
            <pc:docMk/>
            <pc:sldMk cId="4275096420" sldId="280"/>
            <ac:spMk id="3" creationId="{D49B639D-A5ED-DFC3-BC7F-40EEF43FBB43}"/>
          </ac:spMkLst>
        </pc:spChg>
        <pc:spChg chg="mod ord">
          <ac:chgData name="Ruttan, Erin" userId="7f24744b-d0c0-433e-8e3c-30cda0d84cff" providerId="ADAL" clId="{7C9568CC-815A-419C-9628-B159DE340461}" dt="2023-11-25T00:34:27.551" v="6371" actId="207"/>
          <ac:spMkLst>
            <pc:docMk/>
            <pc:sldMk cId="4275096420" sldId="280"/>
            <ac:spMk id="4" creationId="{87797740-734C-1CDD-7AF9-B10D754A0D5F}"/>
          </ac:spMkLst>
        </pc:spChg>
        <pc:spChg chg="del">
          <ac:chgData name="Ruttan, Erin" userId="7f24744b-d0c0-433e-8e3c-30cda0d84cff" providerId="ADAL" clId="{7C9568CC-815A-419C-9628-B159DE340461}" dt="2023-11-23T17:19:54.442" v="500" actId="478"/>
          <ac:spMkLst>
            <pc:docMk/>
            <pc:sldMk cId="4275096420" sldId="280"/>
            <ac:spMk id="5" creationId="{7763EC7D-B8E2-ECD7-93C3-A6675EB427DD}"/>
          </ac:spMkLst>
        </pc:spChg>
        <pc:spChg chg="add del">
          <ac:chgData name="Ruttan, Erin" userId="7f24744b-d0c0-433e-8e3c-30cda0d84cff" providerId="ADAL" clId="{7C9568CC-815A-419C-9628-B159DE340461}" dt="2023-11-23T17:20:40.321" v="531" actId="26606"/>
          <ac:spMkLst>
            <pc:docMk/>
            <pc:sldMk cId="4275096420" sldId="280"/>
            <ac:spMk id="6" creationId="{63A58EE4-73D6-9393-7704-E2C7964D2DF3}"/>
          </ac:spMkLst>
        </pc:spChg>
        <pc:spChg chg="add del">
          <ac:chgData name="Ruttan, Erin" userId="7f24744b-d0c0-433e-8e3c-30cda0d84cff" providerId="ADAL" clId="{7C9568CC-815A-419C-9628-B159DE340461}" dt="2023-11-23T17:20:29.924" v="526" actId="26606"/>
          <ac:spMkLst>
            <pc:docMk/>
            <pc:sldMk cId="4275096420" sldId="280"/>
            <ac:spMk id="13" creationId="{B4C97D5B-72C7-ECE6-2CA1-9CE16C317538}"/>
          </ac:spMkLst>
        </pc:spChg>
        <pc:spChg chg="add del">
          <ac:chgData name="Ruttan, Erin" userId="7f24744b-d0c0-433e-8e3c-30cda0d84cff" providerId="ADAL" clId="{7C9568CC-815A-419C-9628-B159DE340461}" dt="2023-11-23T17:20:29.924" v="526" actId="26606"/>
          <ac:spMkLst>
            <pc:docMk/>
            <pc:sldMk cId="4275096420" sldId="280"/>
            <ac:spMk id="15" creationId="{B2F8CBC6-E4B8-00D8-6EB3-EAA58CA59CD9}"/>
          </ac:spMkLst>
        </pc:spChg>
        <pc:spChg chg="add del mod">
          <ac:chgData name="Ruttan, Erin" userId="7f24744b-d0c0-433e-8e3c-30cda0d84cff" providerId="ADAL" clId="{7C9568CC-815A-419C-9628-B159DE340461}" dt="2023-11-23T17:20:32.897" v="528" actId="26606"/>
          <ac:spMkLst>
            <pc:docMk/>
            <pc:sldMk cId="4275096420" sldId="280"/>
            <ac:spMk id="17" creationId="{3C379273-4D21-7152-58A0-FC97B837ADA0}"/>
          </ac:spMkLst>
        </pc:spChg>
        <pc:spChg chg="add del mod">
          <ac:chgData name="Ruttan, Erin" userId="7f24744b-d0c0-433e-8e3c-30cda0d84cff" providerId="ADAL" clId="{7C9568CC-815A-419C-9628-B159DE340461}" dt="2023-11-23T17:20:32.897" v="528" actId="26606"/>
          <ac:spMkLst>
            <pc:docMk/>
            <pc:sldMk cId="4275096420" sldId="280"/>
            <ac:spMk id="18" creationId="{C55B52BE-7E4D-2118-408B-5B62FA1CA000}"/>
          </ac:spMkLst>
        </pc:spChg>
        <pc:spChg chg="add del mod">
          <ac:chgData name="Ruttan, Erin" userId="7f24744b-d0c0-433e-8e3c-30cda0d84cff" providerId="ADAL" clId="{7C9568CC-815A-419C-9628-B159DE340461}" dt="2023-11-23T17:20:40.310" v="530" actId="26606"/>
          <ac:spMkLst>
            <pc:docMk/>
            <pc:sldMk cId="4275096420" sldId="280"/>
            <ac:spMk id="20" creationId="{C5A78FBE-ECAF-F8AE-32AD-A40E409482AC}"/>
          </ac:spMkLst>
        </pc:spChg>
        <pc:spChg chg="add del mod">
          <ac:chgData name="Ruttan, Erin" userId="7f24744b-d0c0-433e-8e3c-30cda0d84cff" providerId="ADAL" clId="{7C9568CC-815A-419C-9628-B159DE340461}" dt="2023-11-23T17:21:24.124" v="534" actId="26606"/>
          <ac:spMkLst>
            <pc:docMk/>
            <pc:sldMk cId="4275096420" sldId="280"/>
            <ac:spMk id="22" creationId="{A2EE6AED-7375-388B-B1AB-9EABD596FF4E}"/>
          </ac:spMkLst>
        </pc:spChg>
        <pc:spChg chg="add del mod">
          <ac:chgData name="Ruttan, Erin" userId="7f24744b-d0c0-433e-8e3c-30cda0d84cff" providerId="ADAL" clId="{7C9568CC-815A-419C-9628-B159DE340461}" dt="2023-11-23T17:21:24.124" v="534" actId="26606"/>
          <ac:spMkLst>
            <pc:docMk/>
            <pc:sldMk cId="4275096420" sldId="280"/>
            <ac:spMk id="23" creationId="{0AEDA874-C3E6-34D5-4F4E-6AF5E644D10C}"/>
          </ac:spMkLst>
        </pc:spChg>
        <pc:spChg chg="add del mod">
          <ac:chgData name="Ruttan, Erin" userId="7f24744b-d0c0-433e-8e3c-30cda0d84cff" providerId="ADAL" clId="{7C9568CC-815A-419C-9628-B159DE340461}" dt="2023-11-23T17:21:24.120" v="533" actId="26606"/>
          <ac:spMkLst>
            <pc:docMk/>
            <pc:sldMk cId="4275096420" sldId="280"/>
            <ac:spMk id="28" creationId="{09AA631F-E8D2-9457-5F45-B82A40A7E3D7}"/>
          </ac:spMkLst>
        </pc:spChg>
        <pc:spChg chg="add del mod">
          <ac:chgData name="Ruttan, Erin" userId="7f24744b-d0c0-433e-8e3c-30cda0d84cff" providerId="ADAL" clId="{7C9568CC-815A-419C-9628-B159DE340461}" dt="2023-11-23T17:21:24.120" v="533" actId="26606"/>
          <ac:spMkLst>
            <pc:docMk/>
            <pc:sldMk cId="4275096420" sldId="280"/>
            <ac:spMk id="30" creationId="{E5E94DC9-CB91-9629-057A-A7BCC6E42D8B}"/>
          </ac:spMkLst>
        </pc:spChg>
        <pc:spChg chg="add mod">
          <ac:chgData name="Ruttan, Erin" userId="7f24744b-d0c0-433e-8e3c-30cda0d84cff" providerId="ADAL" clId="{7C9568CC-815A-419C-9628-B159DE340461}" dt="2023-11-25T00:36:17.201" v="6381" actId="962"/>
          <ac:spMkLst>
            <pc:docMk/>
            <pc:sldMk cId="4275096420" sldId="280"/>
            <ac:spMk id="32" creationId="{C7A1DEA7-F004-921A-7F56-0129413BBB4E}"/>
          </ac:spMkLst>
        </pc:spChg>
        <pc:picChg chg="add del mod">
          <ac:chgData name="Ruttan, Erin" userId="7f24744b-d0c0-433e-8e3c-30cda0d84cff" providerId="ADAL" clId="{7C9568CC-815A-419C-9628-B159DE340461}" dt="2023-11-23T17:18:55.687" v="490"/>
          <ac:picMkLst>
            <pc:docMk/>
            <pc:sldMk cId="4275096420" sldId="280"/>
            <ac:picMk id="7" creationId="{32D4C9EA-36A6-3F34-EFF7-241ECE743DF3}"/>
          </ac:picMkLst>
        </pc:picChg>
        <pc:picChg chg="add mod ord">
          <ac:chgData name="Ruttan, Erin" userId="7f24744b-d0c0-433e-8e3c-30cda0d84cff" providerId="ADAL" clId="{7C9568CC-815A-419C-9628-B159DE340461}" dt="2023-11-25T00:28:00.595" v="4906" actId="962"/>
          <ac:picMkLst>
            <pc:docMk/>
            <pc:sldMk cId="4275096420" sldId="280"/>
            <ac:picMk id="8" creationId="{2F6DDDB2-5512-7765-4397-A101D9839E94}"/>
          </ac:picMkLst>
        </pc:picChg>
      </pc:sldChg>
      <pc:sldChg chg="addSp delSp modSp new mod">
        <pc:chgData name="Ruttan, Erin" userId="7f24744b-d0c0-433e-8e3c-30cda0d84cff" providerId="ADAL" clId="{7C9568CC-815A-419C-9628-B159DE340461}" dt="2023-11-25T00:41:15.267" v="6414" actId="962"/>
        <pc:sldMkLst>
          <pc:docMk/>
          <pc:sldMk cId="3318026315" sldId="281"/>
        </pc:sldMkLst>
        <pc:spChg chg="del">
          <ac:chgData name="Ruttan, Erin" userId="7f24744b-d0c0-433e-8e3c-30cda0d84cff" providerId="ADAL" clId="{7C9568CC-815A-419C-9628-B159DE340461}" dt="2023-11-23T17:36:20.336" v="602" actId="478"/>
          <ac:spMkLst>
            <pc:docMk/>
            <pc:sldMk cId="3318026315" sldId="281"/>
            <ac:spMk id="2" creationId="{04B4C282-3F6F-5D84-5B9F-0CA06C27E3D4}"/>
          </ac:spMkLst>
        </pc:spChg>
        <pc:spChg chg="del">
          <ac:chgData name="Ruttan, Erin" userId="7f24744b-d0c0-433e-8e3c-30cda0d84cff" providerId="ADAL" clId="{7C9568CC-815A-419C-9628-B159DE340461}" dt="2023-11-25T00:37:19.131" v="6393" actId="478"/>
          <ac:spMkLst>
            <pc:docMk/>
            <pc:sldMk cId="3318026315" sldId="281"/>
            <ac:spMk id="3" creationId="{D3F8ED30-5DA1-50D8-0D3E-8C9F21B3AD87}"/>
          </ac:spMkLst>
        </pc:spChg>
        <pc:spChg chg="mod">
          <ac:chgData name="Ruttan, Erin" userId="7f24744b-d0c0-433e-8e3c-30cda0d84cff" providerId="ADAL" clId="{7C9568CC-815A-419C-9628-B159DE340461}" dt="2023-11-25T00:25:58.434" v="4853" actId="33553"/>
          <ac:spMkLst>
            <pc:docMk/>
            <pc:sldMk cId="3318026315" sldId="281"/>
            <ac:spMk id="4" creationId="{457856EA-6B23-53B2-BAAB-D41C6C18F700}"/>
          </ac:spMkLst>
        </pc:spChg>
        <pc:spChg chg="mod">
          <ac:chgData name="Ruttan, Erin" userId="7f24744b-d0c0-433e-8e3c-30cda0d84cff" providerId="ADAL" clId="{7C9568CC-815A-419C-9628-B159DE340461}" dt="2023-11-25T00:37:28.926" v="6394" actId="962"/>
          <ac:spMkLst>
            <pc:docMk/>
            <pc:sldMk cId="3318026315" sldId="281"/>
            <ac:spMk id="5" creationId="{4013C4D1-3292-8983-9D6B-D8BDAB4CA9B0}"/>
          </ac:spMkLst>
        </pc:spChg>
        <pc:spChg chg="add mod">
          <ac:chgData name="Ruttan, Erin" userId="7f24744b-d0c0-433e-8e3c-30cda0d84cff" providerId="ADAL" clId="{7C9568CC-815A-419C-9628-B159DE340461}" dt="2023-11-23T17:39:58.747" v="650" actId="1076"/>
          <ac:spMkLst>
            <pc:docMk/>
            <pc:sldMk cId="3318026315" sldId="281"/>
            <ac:spMk id="10" creationId="{DF4E5A26-5809-9A3F-9198-FCE53750EEF3}"/>
          </ac:spMkLst>
        </pc:spChg>
        <pc:spChg chg="add mod">
          <ac:chgData name="Ruttan, Erin" userId="7f24744b-d0c0-433e-8e3c-30cda0d84cff" providerId="ADAL" clId="{7C9568CC-815A-419C-9628-B159DE340461}" dt="2023-11-23T17:37:55.698" v="633" actId="164"/>
          <ac:spMkLst>
            <pc:docMk/>
            <pc:sldMk cId="3318026315" sldId="281"/>
            <ac:spMk id="11" creationId="{4AEAB58E-52A2-4AD5-F161-B0741AA22C43}"/>
          </ac:spMkLst>
        </pc:spChg>
        <pc:spChg chg="add mod">
          <ac:chgData name="Ruttan, Erin" userId="7f24744b-d0c0-433e-8e3c-30cda0d84cff" providerId="ADAL" clId="{7C9568CC-815A-419C-9628-B159DE340461}" dt="2023-11-23T17:38:04.782" v="634" actId="164"/>
          <ac:spMkLst>
            <pc:docMk/>
            <pc:sldMk cId="3318026315" sldId="281"/>
            <ac:spMk id="12" creationId="{AFFF569B-F5B0-4332-2D66-81856960C8D4}"/>
          </ac:spMkLst>
        </pc:spChg>
        <pc:spChg chg="add mod">
          <ac:chgData name="Ruttan, Erin" userId="7f24744b-d0c0-433e-8e3c-30cda0d84cff" providerId="ADAL" clId="{7C9568CC-815A-419C-9628-B159DE340461}" dt="2023-11-23T17:38:26.865" v="639" actId="1076"/>
          <ac:spMkLst>
            <pc:docMk/>
            <pc:sldMk cId="3318026315" sldId="281"/>
            <ac:spMk id="13" creationId="{BBCC8C74-E74F-28C3-67AA-CBD3CC37D762}"/>
          </ac:spMkLst>
        </pc:spChg>
        <pc:spChg chg="add mod">
          <ac:chgData name="Ruttan, Erin" userId="7f24744b-d0c0-433e-8e3c-30cda0d84cff" providerId="ADAL" clId="{7C9568CC-815A-419C-9628-B159DE340461}" dt="2023-11-23T17:38:18.237" v="636" actId="164"/>
          <ac:spMkLst>
            <pc:docMk/>
            <pc:sldMk cId="3318026315" sldId="281"/>
            <ac:spMk id="14" creationId="{0094E2B9-7E54-929A-F88A-7E187731DF27}"/>
          </ac:spMkLst>
        </pc:spChg>
        <pc:spChg chg="add mod">
          <ac:chgData name="Ruttan, Erin" userId="7f24744b-d0c0-433e-8e3c-30cda0d84cff" providerId="ADAL" clId="{7C9568CC-815A-419C-9628-B159DE340461}" dt="2023-11-23T17:38:04.782" v="634" actId="164"/>
          <ac:spMkLst>
            <pc:docMk/>
            <pc:sldMk cId="3318026315" sldId="281"/>
            <ac:spMk id="15" creationId="{115C2F14-6DE5-391A-859C-74A08F3BC3E5}"/>
          </ac:spMkLst>
        </pc:spChg>
        <pc:spChg chg="add mod">
          <ac:chgData name="Ruttan, Erin" userId="7f24744b-d0c0-433e-8e3c-30cda0d84cff" providerId="ADAL" clId="{7C9568CC-815A-419C-9628-B159DE340461}" dt="2023-11-23T17:38:28.683" v="640" actId="1076"/>
          <ac:spMkLst>
            <pc:docMk/>
            <pc:sldMk cId="3318026315" sldId="281"/>
            <ac:spMk id="16" creationId="{5435D14D-E961-ACB5-BD82-630CB8E0E44D}"/>
          </ac:spMkLst>
        </pc:spChg>
        <pc:spChg chg="add mod">
          <ac:chgData name="Ruttan, Erin" userId="7f24744b-d0c0-433e-8e3c-30cda0d84cff" providerId="ADAL" clId="{7C9568CC-815A-419C-9628-B159DE340461}" dt="2023-11-23T17:38:18.237" v="636" actId="164"/>
          <ac:spMkLst>
            <pc:docMk/>
            <pc:sldMk cId="3318026315" sldId="281"/>
            <ac:spMk id="17" creationId="{CB06DC1A-A88B-405F-8AB2-73E2A45615C6}"/>
          </ac:spMkLst>
        </pc:spChg>
        <pc:grpChg chg="add mod">
          <ac:chgData name="Ruttan, Erin" userId="7f24744b-d0c0-433e-8e3c-30cda0d84cff" providerId="ADAL" clId="{7C9568CC-815A-419C-9628-B159DE340461}" dt="2023-11-25T00:38:53.910" v="6402" actId="962"/>
          <ac:grpSpMkLst>
            <pc:docMk/>
            <pc:sldMk cId="3318026315" sldId="281"/>
            <ac:grpSpMk id="18" creationId="{BD18857D-0325-95AE-533E-35C2CBEB0B82}"/>
          </ac:grpSpMkLst>
        </pc:grpChg>
        <pc:grpChg chg="add mod">
          <ac:chgData name="Ruttan, Erin" userId="7f24744b-d0c0-433e-8e3c-30cda0d84cff" providerId="ADAL" clId="{7C9568CC-815A-419C-9628-B159DE340461}" dt="2023-11-25T00:38:34.648" v="6398" actId="962"/>
          <ac:grpSpMkLst>
            <pc:docMk/>
            <pc:sldMk cId="3318026315" sldId="281"/>
            <ac:grpSpMk id="19" creationId="{83BC37E5-6156-92EA-2338-7A7B36A4CAB8}"/>
          </ac:grpSpMkLst>
        </pc:grpChg>
        <pc:grpChg chg="add mod">
          <ac:chgData name="Ruttan, Erin" userId="7f24744b-d0c0-433e-8e3c-30cda0d84cff" providerId="ADAL" clId="{7C9568CC-815A-419C-9628-B159DE340461}" dt="2023-11-25T00:40:20.469" v="6408" actId="962"/>
          <ac:grpSpMkLst>
            <pc:docMk/>
            <pc:sldMk cId="3318026315" sldId="281"/>
            <ac:grpSpMk id="20" creationId="{AA895137-4065-ACD3-AEB8-B6E4E7F846A2}"/>
          </ac:grpSpMkLst>
        </pc:grpChg>
        <pc:grpChg chg="add mod">
          <ac:chgData name="Ruttan, Erin" userId="7f24744b-d0c0-433e-8e3c-30cda0d84cff" providerId="ADAL" clId="{7C9568CC-815A-419C-9628-B159DE340461}" dt="2023-11-25T00:40:34.894" v="6412" actId="962"/>
          <ac:grpSpMkLst>
            <pc:docMk/>
            <pc:sldMk cId="3318026315" sldId="281"/>
            <ac:grpSpMk id="21" creationId="{6B1C1FF7-B2BB-751E-CB75-CE8EB4CEC98D}"/>
          </ac:grpSpMkLst>
        </pc:grpChg>
        <pc:picChg chg="add mod">
          <ac:chgData name="Ruttan, Erin" userId="7f24744b-d0c0-433e-8e3c-30cda0d84cff" providerId="ADAL" clId="{7C9568CC-815A-419C-9628-B159DE340461}" dt="2023-11-25T00:40:03.972" v="6404" actId="962"/>
          <ac:picMkLst>
            <pc:docMk/>
            <pc:sldMk cId="3318026315" sldId="281"/>
            <ac:picMk id="6" creationId="{758F635E-F759-CD50-E6DB-07FCACAC26B6}"/>
          </ac:picMkLst>
        </pc:picChg>
        <pc:picChg chg="add mod">
          <ac:chgData name="Ruttan, Erin" userId="7f24744b-d0c0-433e-8e3c-30cda0d84cff" providerId="ADAL" clId="{7C9568CC-815A-419C-9628-B159DE340461}" dt="2023-11-25T00:39:20.919" v="6403" actId="962"/>
          <ac:picMkLst>
            <pc:docMk/>
            <pc:sldMk cId="3318026315" sldId="281"/>
            <ac:picMk id="7" creationId="{B38D3962-2840-5257-4F14-71FCEA3D878D}"/>
          </ac:picMkLst>
        </pc:picChg>
        <pc:picChg chg="add mod">
          <ac:chgData name="Ruttan, Erin" userId="7f24744b-d0c0-433e-8e3c-30cda0d84cff" providerId="ADAL" clId="{7C9568CC-815A-419C-9628-B159DE340461}" dt="2023-11-25T00:41:15.267" v="6414" actId="962"/>
          <ac:picMkLst>
            <pc:docMk/>
            <pc:sldMk cId="3318026315" sldId="281"/>
            <ac:picMk id="8" creationId="{F9B883BF-90A1-E3D2-280F-9F11707DE5DD}"/>
          </ac:picMkLst>
        </pc:picChg>
        <pc:picChg chg="add mod">
          <ac:chgData name="Ruttan, Erin" userId="7f24744b-d0c0-433e-8e3c-30cda0d84cff" providerId="ADAL" clId="{7C9568CC-815A-419C-9628-B159DE340461}" dt="2023-11-25T00:41:02.634" v="6413" actId="962"/>
          <ac:picMkLst>
            <pc:docMk/>
            <pc:sldMk cId="3318026315" sldId="281"/>
            <ac:picMk id="9" creationId="{46B0B2D4-C5CD-1988-409C-95BCB4A44B75}"/>
          </ac:picMkLst>
        </pc:picChg>
      </pc:sldChg>
      <pc:sldChg chg="addSp delSp modSp new del mod ord">
        <pc:chgData name="Ruttan, Erin" userId="7f24744b-d0c0-433e-8e3c-30cda0d84cff" providerId="ADAL" clId="{7C9568CC-815A-419C-9628-B159DE340461}" dt="2023-11-23T23:36:44.816" v="3573" actId="47"/>
        <pc:sldMkLst>
          <pc:docMk/>
          <pc:sldMk cId="739939141" sldId="282"/>
        </pc:sldMkLst>
        <pc:spChg chg="add del">
          <ac:chgData name="Ruttan, Erin" userId="7f24744b-d0c0-433e-8e3c-30cda0d84cff" providerId="ADAL" clId="{7C9568CC-815A-419C-9628-B159DE340461}" dt="2023-11-23T18:13:19.327" v="687" actId="478"/>
          <ac:spMkLst>
            <pc:docMk/>
            <pc:sldMk cId="739939141" sldId="282"/>
            <ac:spMk id="2" creationId="{E382CA83-70DE-105E-67EB-8C26A4A0D8B5}"/>
          </ac:spMkLst>
        </pc:spChg>
        <pc:spChg chg="mod">
          <ac:chgData name="Ruttan, Erin" userId="7f24744b-d0c0-433e-8e3c-30cda0d84cff" providerId="ADAL" clId="{7C9568CC-815A-419C-9628-B159DE340461}" dt="2023-11-23T20:05:58.063" v="3141" actId="20577"/>
          <ac:spMkLst>
            <pc:docMk/>
            <pc:sldMk cId="739939141" sldId="282"/>
            <ac:spMk id="4" creationId="{FF832D28-D8F1-4BFC-790C-18E3AF14E1A0}"/>
          </ac:spMkLst>
        </pc:spChg>
        <pc:spChg chg="add del">
          <ac:chgData name="Ruttan, Erin" userId="7f24744b-d0c0-433e-8e3c-30cda0d84cff" providerId="ADAL" clId="{7C9568CC-815A-419C-9628-B159DE340461}" dt="2023-11-23T18:12:12.453" v="675"/>
          <ac:spMkLst>
            <pc:docMk/>
            <pc:sldMk cId="739939141" sldId="282"/>
            <ac:spMk id="6" creationId="{02931ED4-C8E7-02C4-F19F-96E0CAC2CD4E}"/>
          </ac:spMkLst>
        </pc:spChg>
        <pc:spChg chg="add del">
          <ac:chgData name="Ruttan, Erin" userId="7f24744b-d0c0-433e-8e3c-30cda0d84cff" providerId="ADAL" clId="{7C9568CC-815A-419C-9628-B159DE340461}" dt="2023-11-23T18:12:12.453" v="675"/>
          <ac:spMkLst>
            <pc:docMk/>
            <pc:sldMk cId="739939141" sldId="282"/>
            <ac:spMk id="7" creationId="{4DF5082E-F398-3805-F966-004E95AC36D3}"/>
          </ac:spMkLst>
        </pc:spChg>
        <pc:spChg chg="add del">
          <ac:chgData name="Ruttan, Erin" userId="7f24744b-d0c0-433e-8e3c-30cda0d84cff" providerId="ADAL" clId="{7C9568CC-815A-419C-9628-B159DE340461}" dt="2023-11-23T18:12:12.453" v="675"/>
          <ac:spMkLst>
            <pc:docMk/>
            <pc:sldMk cId="739939141" sldId="282"/>
            <ac:spMk id="8" creationId="{14B923E1-F633-F022-8D7F-38E963FE12A6}"/>
          </ac:spMkLst>
        </pc:spChg>
        <pc:spChg chg="add del">
          <ac:chgData name="Ruttan, Erin" userId="7f24744b-d0c0-433e-8e3c-30cda0d84cff" providerId="ADAL" clId="{7C9568CC-815A-419C-9628-B159DE340461}" dt="2023-11-23T18:12:12.453" v="675"/>
          <ac:spMkLst>
            <pc:docMk/>
            <pc:sldMk cId="739939141" sldId="282"/>
            <ac:spMk id="9" creationId="{D0A92DC5-2B74-8EA9-A4DD-0D7C94EFA297}"/>
          </ac:spMkLst>
        </pc:spChg>
        <pc:spChg chg="add del">
          <ac:chgData name="Ruttan, Erin" userId="7f24744b-d0c0-433e-8e3c-30cda0d84cff" providerId="ADAL" clId="{7C9568CC-815A-419C-9628-B159DE340461}" dt="2023-11-23T18:12:19.058" v="677"/>
          <ac:spMkLst>
            <pc:docMk/>
            <pc:sldMk cId="739939141" sldId="282"/>
            <ac:spMk id="10" creationId="{E5EB64A6-2D2B-F541-9FF1-1A1A47A3B617}"/>
          </ac:spMkLst>
        </pc:spChg>
        <pc:spChg chg="add del">
          <ac:chgData name="Ruttan, Erin" userId="7f24744b-d0c0-433e-8e3c-30cda0d84cff" providerId="ADAL" clId="{7C9568CC-815A-419C-9628-B159DE340461}" dt="2023-11-23T18:12:19.058" v="677"/>
          <ac:spMkLst>
            <pc:docMk/>
            <pc:sldMk cId="739939141" sldId="282"/>
            <ac:spMk id="11" creationId="{C0C47131-B3A8-C631-6453-1E8552D25904}"/>
          </ac:spMkLst>
        </pc:spChg>
        <pc:spChg chg="add del">
          <ac:chgData name="Ruttan, Erin" userId="7f24744b-d0c0-433e-8e3c-30cda0d84cff" providerId="ADAL" clId="{7C9568CC-815A-419C-9628-B159DE340461}" dt="2023-11-23T18:12:19.058" v="677"/>
          <ac:spMkLst>
            <pc:docMk/>
            <pc:sldMk cId="739939141" sldId="282"/>
            <ac:spMk id="12" creationId="{7A9A38DE-514F-B87F-3603-6A17F312121E}"/>
          </ac:spMkLst>
        </pc:spChg>
        <pc:spChg chg="add del">
          <ac:chgData name="Ruttan, Erin" userId="7f24744b-d0c0-433e-8e3c-30cda0d84cff" providerId="ADAL" clId="{7C9568CC-815A-419C-9628-B159DE340461}" dt="2023-11-23T18:12:19.058" v="677"/>
          <ac:spMkLst>
            <pc:docMk/>
            <pc:sldMk cId="739939141" sldId="282"/>
            <ac:spMk id="13" creationId="{F6B7DD79-298B-A399-7F46-00F0EA760D75}"/>
          </ac:spMkLst>
        </pc:spChg>
        <pc:spChg chg="add del">
          <ac:chgData name="Ruttan, Erin" userId="7f24744b-d0c0-433e-8e3c-30cda0d84cff" providerId="ADAL" clId="{7C9568CC-815A-419C-9628-B159DE340461}" dt="2023-11-23T18:12:49.652" v="679"/>
          <ac:spMkLst>
            <pc:docMk/>
            <pc:sldMk cId="739939141" sldId="282"/>
            <ac:spMk id="14" creationId="{59E3A2CE-AA86-DA83-E1FA-FD772B438973}"/>
          </ac:spMkLst>
        </pc:spChg>
        <pc:spChg chg="add del">
          <ac:chgData name="Ruttan, Erin" userId="7f24744b-d0c0-433e-8e3c-30cda0d84cff" providerId="ADAL" clId="{7C9568CC-815A-419C-9628-B159DE340461}" dt="2023-11-23T18:12:49.652" v="679"/>
          <ac:spMkLst>
            <pc:docMk/>
            <pc:sldMk cId="739939141" sldId="282"/>
            <ac:spMk id="15" creationId="{59997867-2D10-9572-DDC8-D9804AB4DA16}"/>
          </ac:spMkLst>
        </pc:spChg>
        <pc:spChg chg="add del">
          <ac:chgData name="Ruttan, Erin" userId="7f24744b-d0c0-433e-8e3c-30cda0d84cff" providerId="ADAL" clId="{7C9568CC-815A-419C-9628-B159DE340461}" dt="2023-11-23T18:12:49.652" v="679"/>
          <ac:spMkLst>
            <pc:docMk/>
            <pc:sldMk cId="739939141" sldId="282"/>
            <ac:spMk id="16" creationId="{BD2BC875-AD9B-7C84-74EB-552F63593F99}"/>
          </ac:spMkLst>
        </pc:spChg>
        <pc:spChg chg="add del">
          <ac:chgData name="Ruttan, Erin" userId="7f24744b-d0c0-433e-8e3c-30cda0d84cff" providerId="ADAL" clId="{7C9568CC-815A-419C-9628-B159DE340461}" dt="2023-11-23T18:12:49.652" v="679"/>
          <ac:spMkLst>
            <pc:docMk/>
            <pc:sldMk cId="739939141" sldId="282"/>
            <ac:spMk id="17" creationId="{282A1862-BFCB-381B-C491-951E2095E6B9}"/>
          </ac:spMkLst>
        </pc:spChg>
        <pc:spChg chg="add del">
          <ac:chgData name="Ruttan, Erin" userId="7f24744b-d0c0-433e-8e3c-30cda0d84cff" providerId="ADAL" clId="{7C9568CC-815A-419C-9628-B159DE340461}" dt="2023-11-23T18:13:14.434" v="685"/>
          <ac:spMkLst>
            <pc:docMk/>
            <pc:sldMk cId="739939141" sldId="282"/>
            <ac:spMk id="18" creationId="{6B23E076-016F-06A8-9C4C-965D2FF01119}"/>
          </ac:spMkLst>
        </pc:spChg>
        <pc:spChg chg="add del">
          <ac:chgData name="Ruttan, Erin" userId="7f24744b-d0c0-433e-8e3c-30cda0d84cff" providerId="ADAL" clId="{7C9568CC-815A-419C-9628-B159DE340461}" dt="2023-11-23T18:13:14.434" v="685"/>
          <ac:spMkLst>
            <pc:docMk/>
            <pc:sldMk cId="739939141" sldId="282"/>
            <ac:spMk id="19" creationId="{1A186709-44F1-9E18-15EB-36D9578D0F11}"/>
          </ac:spMkLst>
        </pc:spChg>
        <pc:spChg chg="add del">
          <ac:chgData name="Ruttan, Erin" userId="7f24744b-d0c0-433e-8e3c-30cda0d84cff" providerId="ADAL" clId="{7C9568CC-815A-419C-9628-B159DE340461}" dt="2023-11-23T18:13:14.434" v="685"/>
          <ac:spMkLst>
            <pc:docMk/>
            <pc:sldMk cId="739939141" sldId="282"/>
            <ac:spMk id="20" creationId="{1B76767B-A999-16A3-D90A-B8328D920F89}"/>
          </ac:spMkLst>
        </pc:spChg>
        <pc:spChg chg="add del">
          <ac:chgData name="Ruttan, Erin" userId="7f24744b-d0c0-433e-8e3c-30cda0d84cff" providerId="ADAL" clId="{7C9568CC-815A-419C-9628-B159DE340461}" dt="2023-11-23T18:13:14.434" v="685"/>
          <ac:spMkLst>
            <pc:docMk/>
            <pc:sldMk cId="739939141" sldId="282"/>
            <ac:spMk id="21" creationId="{801BBF98-4EAA-4699-C624-6E657550ECC7}"/>
          </ac:spMkLst>
        </pc:spChg>
        <pc:spChg chg="add del mod">
          <ac:chgData name="Ruttan, Erin" userId="7f24744b-d0c0-433e-8e3c-30cda0d84cff" providerId="ADAL" clId="{7C9568CC-815A-419C-9628-B159DE340461}" dt="2023-11-23T18:13:13.805" v="684"/>
          <ac:spMkLst>
            <pc:docMk/>
            <pc:sldMk cId="739939141" sldId="282"/>
            <ac:spMk id="22" creationId="{BF55AEA6-A624-CE03-ED2C-5D90901AF77C}"/>
          </ac:spMkLst>
        </pc:spChg>
        <pc:spChg chg="add del mod">
          <ac:chgData name="Ruttan, Erin" userId="7f24744b-d0c0-433e-8e3c-30cda0d84cff" providerId="ADAL" clId="{7C9568CC-815A-419C-9628-B159DE340461}" dt="2023-11-23T18:13:13.805" v="684"/>
          <ac:spMkLst>
            <pc:docMk/>
            <pc:sldMk cId="739939141" sldId="282"/>
            <ac:spMk id="23" creationId="{3E262BA4-8B79-DBD7-E793-DCE6632A23BE}"/>
          </ac:spMkLst>
        </pc:spChg>
        <pc:spChg chg="add del mod">
          <ac:chgData name="Ruttan, Erin" userId="7f24744b-d0c0-433e-8e3c-30cda0d84cff" providerId="ADAL" clId="{7C9568CC-815A-419C-9628-B159DE340461}" dt="2023-11-23T18:13:13.805" v="684"/>
          <ac:spMkLst>
            <pc:docMk/>
            <pc:sldMk cId="739939141" sldId="282"/>
            <ac:spMk id="24" creationId="{D6D46AB9-6C16-18C7-DF8E-C4C080ACEC06}"/>
          </ac:spMkLst>
        </pc:spChg>
        <pc:spChg chg="add del mod">
          <ac:chgData name="Ruttan, Erin" userId="7f24744b-d0c0-433e-8e3c-30cda0d84cff" providerId="ADAL" clId="{7C9568CC-815A-419C-9628-B159DE340461}" dt="2023-11-23T18:13:13.805" v="684"/>
          <ac:spMkLst>
            <pc:docMk/>
            <pc:sldMk cId="739939141" sldId="282"/>
            <ac:spMk id="25" creationId="{C6904E3D-71D9-241B-B9B7-CA2FE908D4AF}"/>
          </ac:spMkLst>
        </pc:spChg>
        <pc:spChg chg="add del mod">
          <ac:chgData name="Ruttan, Erin" userId="7f24744b-d0c0-433e-8e3c-30cda0d84cff" providerId="ADAL" clId="{7C9568CC-815A-419C-9628-B159DE340461}" dt="2023-11-23T18:13:13.437" v="683"/>
          <ac:spMkLst>
            <pc:docMk/>
            <pc:sldMk cId="739939141" sldId="282"/>
            <ac:spMk id="26" creationId="{8C6A8042-BC4F-13D2-F757-64268165C47F}"/>
          </ac:spMkLst>
        </pc:spChg>
        <pc:spChg chg="add del mod">
          <ac:chgData name="Ruttan, Erin" userId="7f24744b-d0c0-433e-8e3c-30cda0d84cff" providerId="ADAL" clId="{7C9568CC-815A-419C-9628-B159DE340461}" dt="2023-11-23T18:13:13.437" v="683"/>
          <ac:spMkLst>
            <pc:docMk/>
            <pc:sldMk cId="739939141" sldId="282"/>
            <ac:spMk id="27" creationId="{DEBACE08-4811-3779-34CE-FC02BAC37F59}"/>
          </ac:spMkLst>
        </pc:spChg>
        <pc:spChg chg="add del mod">
          <ac:chgData name="Ruttan, Erin" userId="7f24744b-d0c0-433e-8e3c-30cda0d84cff" providerId="ADAL" clId="{7C9568CC-815A-419C-9628-B159DE340461}" dt="2023-11-23T18:13:13.437" v="683"/>
          <ac:spMkLst>
            <pc:docMk/>
            <pc:sldMk cId="739939141" sldId="282"/>
            <ac:spMk id="28" creationId="{C79A8052-029B-14C0-B9C7-EE30EFF2C2F2}"/>
          </ac:spMkLst>
        </pc:spChg>
        <pc:spChg chg="add del mod">
          <ac:chgData name="Ruttan, Erin" userId="7f24744b-d0c0-433e-8e3c-30cda0d84cff" providerId="ADAL" clId="{7C9568CC-815A-419C-9628-B159DE340461}" dt="2023-11-23T18:13:13.437" v="683"/>
          <ac:spMkLst>
            <pc:docMk/>
            <pc:sldMk cId="739939141" sldId="282"/>
            <ac:spMk id="29" creationId="{D8BBF335-22D3-CAFB-FBE1-D0C726543252}"/>
          </ac:spMkLst>
        </pc:spChg>
      </pc:sldChg>
      <pc:sldChg chg="addSp delSp modSp add mod modAnim modNotes">
        <pc:chgData name="Ruttan, Erin" userId="7f24744b-d0c0-433e-8e3c-30cda0d84cff" providerId="ADAL" clId="{7C9568CC-815A-419C-9628-B159DE340461}" dt="2023-11-27T16:46:20.745" v="7143" actId="1076"/>
        <pc:sldMkLst>
          <pc:docMk/>
          <pc:sldMk cId="1929088720" sldId="380"/>
        </pc:sldMkLst>
        <pc:spChg chg="add mod">
          <ac:chgData name="Ruttan, Erin" userId="7f24744b-d0c0-433e-8e3c-30cda0d84cff" providerId="ADAL" clId="{7C9568CC-815A-419C-9628-B159DE340461}" dt="2023-11-23T18:14:18.532" v="692"/>
          <ac:spMkLst>
            <pc:docMk/>
            <pc:sldMk cId="1929088720" sldId="380"/>
            <ac:spMk id="3" creationId="{9C5A0C9E-BDCB-FACC-DBB2-1DE7C719686B}"/>
          </ac:spMkLst>
        </pc:spChg>
        <pc:spChg chg="del mod">
          <ac:chgData name="Ruttan, Erin" userId="7f24744b-d0c0-433e-8e3c-30cda0d84cff" providerId="ADAL" clId="{7C9568CC-815A-419C-9628-B159DE340461}" dt="2023-11-25T00:41:43.405" v="6417" actId="478"/>
          <ac:spMkLst>
            <pc:docMk/>
            <pc:sldMk cId="1929088720" sldId="380"/>
            <ac:spMk id="4" creationId="{00000000-0000-0000-0000-000000000000}"/>
          </ac:spMkLst>
        </pc:spChg>
        <pc:spChg chg="add mod">
          <ac:chgData name="Ruttan, Erin" userId="7f24744b-d0c0-433e-8e3c-30cda0d84cff" providerId="ADAL" clId="{7C9568CC-815A-419C-9628-B159DE340461}" dt="2023-11-27T16:46:20.745" v="7143" actId="1076"/>
          <ac:spMkLst>
            <pc:docMk/>
            <pc:sldMk cId="1929088720" sldId="380"/>
            <ac:spMk id="4" creationId="{BF6CFC08-F6E5-F425-A0AC-133E72D31F95}"/>
          </ac:spMkLst>
        </pc:spChg>
        <pc:spChg chg="add mod">
          <ac:chgData name="Ruttan, Erin" userId="7f24744b-d0c0-433e-8e3c-30cda0d84cff" providerId="ADAL" clId="{7C9568CC-815A-419C-9628-B159DE340461}" dt="2023-11-23T18:14:18.532" v="692"/>
          <ac:spMkLst>
            <pc:docMk/>
            <pc:sldMk cId="1929088720" sldId="380"/>
            <ac:spMk id="5" creationId="{DCDDE985-BFA6-F4EF-91AD-2FAE56DB6352}"/>
          </ac:spMkLst>
        </pc:spChg>
        <pc:spChg chg="mod">
          <ac:chgData name="Ruttan, Erin" userId="7f24744b-d0c0-433e-8e3c-30cda0d84cff" providerId="ADAL" clId="{7C9568CC-815A-419C-9628-B159DE340461}" dt="2023-11-25T00:41:54.910" v="6418" actId="13244"/>
          <ac:spMkLst>
            <pc:docMk/>
            <pc:sldMk cId="1929088720" sldId="380"/>
            <ac:spMk id="7" creationId="{8884EEBC-DD34-297F-A1C4-1EE38AFE7C4E}"/>
          </ac:spMkLst>
        </pc:spChg>
        <pc:spChg chg="add mod">
          <ac:chgData name="Ruttan, Erin" userId="7f24744b-d0c0-433e-8e3c-30cda0d84cff" providerId="ADAL" clId="{7C9568CC-815A-419C-9628-B159DE340461}" dt="2023-11-23T18:14:18.532" v="692"/>
          <ac:spMkLst>
            <pc:docMk/>
            <pc:sldMk cId="1929088720" sldId="380"/>
            <ac:spMk id="8" creationId="{5303AEBB-C12E-1DC7-D0D0-45731BB77C8A}"/>
          </ac:spMkLst>
        </pc:spChg>
        <pc:spChg chg="add mod">
          <ac:chgData name="Ruttan, Erin" userId="7f24744b-d0c0-433e-8e3c-30cda0d84cff" providerId="ADAL" clId="{7C9568CC-815A-419C-9628-B159DE340461}" dt="2023-11-23T18:14:18.532" v="692"/>
          <ac:spMkLst>
            <pc:docMk/>
            <pc:sldMk cId="1929088720" sldId="380"/>
            <ac:spMk id="9" creationId="{10545AE0-EBB5-087D-B22D-8D68C2A10CB9}"/>
          </ac:spMkLst>
        </pc:spChg>
        <pc:spChg chg="add mod">
          <ac:chgData name="Ruttan, Erin" userId="7f24744b-d0c0-433e-8e3c-30cda0d84cff" providerId="ADAL" clId="{7C9568CC-815A-419C-9628-B159DE340461}" dt="2023-11-23T18:14:18.532" v="692"/>
          <ac:spMkLst>
            <pc:docMk/>
            <pc:sldMk cId="1929088720" sldId="380"/>
            <ac:spMk id="11" creationId="{EC2C4F1D-D2CB-3C6A-6A34-9D88FFE2D446}"/>
          </ac:spMkLst>
        </pc:spChg>
        <pc:spChg chg="add mod">
          <ac:chgData name="Ruttan, Erin" userId="7f24744b-d0c0-433e-8e3c-30cda0d84cff" providerId="ADAL" clId="{7C9568CC-815A-419C-9628-B159DE340461}" dt="2023-11-23T18:14:18.532" v="692"/>
          <ac:spMkLst>
            <pc:docMk/>
            <pc:sldMk cId="1929088720" sldId="380"/>
            <ac:spMk id="12" creationId="{5880A398-6A1D-42D9-8B7B-FA618BF7EEA2}"/>
          </ac:spMkLst>
        </pc:spChg>
        <pc:spChg chg="add mod">
          <ac:chgData name="Ruttan, Erin" userId="7f24744b-d0c0-433e-8e3c-30cda0d84cff" providerId="ADAL" clId="{7C9568CC-815A-419C-9628-B159DE340461}" dt="2023-11-23T18:14:18.532" v="692"/>
          <ac:spMkLst>
            <pc:docMk/>
            <pc:sldMk cId="1929088720" sldId="380"/>
            <ac:spMk id="14" creationId="{224E4F2F-D3A0-03A8-0D51-A0530EC89B9D}"/>
          </ac:spMkLst>
        </pc:spChg>
        <pc:spChg chg="add mod">
          <ac:chgData name="Ruttan, Erin" userId="7f24744b-d0c0-433e-8e3c-30cda0d84cff" providerId="ADAL" clId="{7C9568CC-815A-419C-9628-B159DE340461}" dt="2023-11-23T18:14:18.532" v="692"/>
          <ac:spMkLst>
            <pc:docMk/>
            <pc:sldMk cId="1929088720" sldId="380"/>
            <ac:spMk id="16" creationId="{D8266846-2F97-D11D-182A-8158DCF3C6B5}"/>
          </ac:spMkLst>
        </pc:spChg>
        <pc:spChg chg="mod">
          <ac:chgData name="Ruttan, Erin" userId="7f24744b-d0c0-433e-8e3c-30cda0d84cff" providerId="ADAL" clId="{7C9568CC-815A-419C-9628-B159DE340461}" dt="2023-11-23T18:15:56.128" v="710" actId="164"/>
          <ac:spMkLst>
            <pc:docMk/>
            <pc:sldMk cId="1929088720" sldId="380"/>
            <ac:spMk id="19" creationId="{6C92C94A-83E2-41AC-9531-95C5DC494544}"/>
          </ac:spMkLst>
        </pc:spChg>
        <pc:spChg chg="mod">
          <ac:chgData name="Ruttan, Erin" userId="7f24744b-d0c0-433e-8e3c-30cda0d84cff" providerId="ADAL" clId="{7C9568CC-815A-419C-9628-B159DE340461}" dt="2023-11-23T18:17:37.177" v="724" actId="1076"/>
          <ac:spMkLst>
            <pc:docMk/>
            <pc:sldMk cId="1929088720" sldId="380"/>
            <ac:spMk id="20" creationId="{7B3F1D8D-D09A-4E41-AF64-A9D6FDA3FA83}"/>
          </ac:spMkLst>
        </pc:spChg>
        <pc:spChg chg="mod">
          <ac:chgData name="Ruttan, Erin" userId="7f24744b-d0c0-433e-8e3c-30cda0d84cff" providerId="ADAL" clId="{7C9568CC-815A-419C-9628-B159DE340461}" dt="2023-11-23T18:16:29.277" v="714" actId="164"/>
          <ac:spMkLst>
            <pc:docMk/>
            <pc:sldMk cId="1929088720" sldId="380"/>
            <ac:spMk id="21" creationId="{3FF85C89-FA02-48AB-B679-4C6C851325E0}"/>
          </ac:spMkLst>
        </pc:spChg>
        <pc:spChg chg="mod">
          <ac:chgData name="Ruttan, Erin" userId="7f24744b-d0c0-433e-8e3c-30cda0d84cff" providerId="ADAL" clId="{7C9568CC-815A-419C-9628-B159DE340461}" dt="2023-11-23T18:16:29.277" v="714" actId="164"/>
          <ac:spMkLst>
            <pc:docMk/>
            <pc:sldMk cId="1929088720" sldId="380"/>
            <ac:spMk id="22" creationId="{77C8FEFD-6A78-431C-AED6-0BFD70940F5B}"/>
          </ac:spMkLst>
        </pc:spChg>
        <pc:spChg chg="mod">
          <ac:chgData name="Ruttan, Erin" userId="7f24744b-d0c0-433e-8e3c-30cda0d84cff" providerId="ADAL" clId="{7C9568CC-815A-419C-9628-B159DE340461}" dt="2023-11-23T18:17:01.825" v="718" actId="164"/>
          <ac:spMkLst>
            <pc:docMk/>
            <pc:sldMk cId="1929088720" sldId="380"/>
            <ac:spMk id="23" creationId="{246387D1-27E9-45B8-B21D-6608EE08D14B}"/>
          </ac:spMkLst>
        </pc:spChg>
        <pc:spChg chg="mod">
          <ac:chgData name="Ruttan, Erin" userId="7f24744b-d0c0-433e-8e3c-30cda0d84cff" providerId="ADAL" clId="{7C9568CC-815A-419C-9628-B159DE340461}" dt="2023-11-23T18:17:09.558" v="719" actId="1076"/>
          <ac:spMkLst>
            <pc:docMk/>
            <pc:sldMk cId="1929088720" sldId="380"/>
            <ac:spMk id="24" creationId="{565A6B8F-8E7A-4F65-8243-C040B0C750C2}"/>
          </ac:spMkLst>
        </pc:spChg>
        <pc:spChg chg="mod">
          <ac:chgData name="Ruttan, Erin" userId="7f24744b-d0c0-433e-8e3c-30cda0d84cff" providerId="ADAL" clId="{7C9568CC-815A-419C-9628-B159DE340461}" dt="2023-11-23T18:17:30.627" v="723" actId="164"/>
          <ac:spMkLst>
            <pc:docMk/>
            <pc:sldMk cId="1929088720" sldId="380"/>
            <ac:spMk id="31" creationId="{40FBF638-8F17-4553-90C1-48477B6E072B}"/>
          </ac:spMkLst>
        </pc:spChg>
        <pc:spChg chg="mod">
          <ac:chgData name="Ruttan, Erin" userId="7f24744b-d0c0-433e-8e3c-30cda0d84cff" providerId="ADAL" clId="{7C9568CC-815A-419C-9628-B159DE340461}" dt="2023-11-23T18:17:30.627" v="723" actId="164"/>
          <ac:spMkLst>
            <pc:docMk/>
            <pc:sldMk cId="1929088720" sldId="380"/>
            <ac:spMk id="32" creationId="{2FABFD44-9EC2-468C-A3A2-EC5FB829A9CC}"/>
          </ac:spMkLst>
        </pc:spChg>
        <pc:spChg chg="add mod">
          <ac:chgData name="Ruttan, Erin" userId="7f24744b-d0c0-433e-8e3c-30cda0d84cff" providerId="ADAL" clId="{7C9568CC-815A-419C-9628-B159DE340461}" dt="2023-11-25T00:42:20.112" v="6420" actId="13244"/>
          <ac:spMkLst>
            <pc:docMk/>
            <pc:sldMk cId="1929088720" sldId="380"/>
            <ac:spMk id="33" creationId="{4C1055CD-251D-AC7E-3E52-068AE1599D54}"/>
          </ac:spMkLst>
        </pc:spChg>
        <pc:spChg chg="del">
          <ac:chgData name="Ruttan, Erin" userId="7f24744b-d0c0-433e-8e3c-30cda0d84cff" providerId="ADAL" clId="{7C9568CC-815A-419C-9628-B159DE340461}" dt="2023-11-25T00:41:35.838" v="6415" actId="478"/>
          <ac:spMkLst>
            <pc:docMk/>
            <pc:sldMk cId="1929088720" sldId="380"/>
            <ac:spMk id="34" creationId="{00000000-0000-0000-0000-000000000000}"/>
          </ac:spMkLst>
        </pc:spChg>
        <pc:spChg chg="del">
          <ac:chgData name="Ruttan, Erin" userId="7f24744b-d0c0-433e-8e3c-30cda0d84cff" providerId="ADAL" clId="{7C9568CC-815A-419C-9628-B159DE340461}" dt="2023-11-25T00:58:28.628" v="7031"/>
          <ac:spMkLst>
            <pc:docMk/>
            <pc:sldMk cId="1929088720" sldId="380"/>
            <ac:spMk id="35" creationId="{519BFBFC-A171-17F3-ED08-D2FB570B638E}"/>
          </ac:spMkLst>
        </pc:spChg>
        <pc:spChg chg="del">
          <ac:chgData name="Ruttan, Erin" userId="7f24744b-d0c0-433e-8e3c-30cda0d84cff" providerId="ADAL" clId="{7C9568CC-815A-419C-9628-B159DE340461}" dt="2023-11-25T00:58:28.628" v="7031"/>
          <ac:spMkLst>
            <pc:docMk/>
            <pc:sldMk cId="1929088720" sldId="380"/>
            <ac:spMk id="36" creationId="{C8494A64-E32B-8A3B-27D6-768986F4A7F4}"/>
          </ac:spMkLst>
        </pc:spChg>
        <pc:spChg chg="add mod">
          <ac:chgData name="Ruttan, Erin" userId="7f24744b-d0c0-433e-8e3c-30cda0d84cff" providerId="ADAL" clId="{7C9568CC-815A-419C-9628-B159DE340461}" dt="2023-11-25T00:59:06.759" v="7033" actId="207"/>
          <ac:spMkLst>
            <pc:docMk/>
            <pc:sldMk cId="1929088720" sldId="380"/>
            <ac:spMk id="37" creationId="{81288AEF-AB9A-17AB-06D1-622417D9A025}"/>
          </ac:spMkLst>
        </pc:spChg>
        <pc:spChg chg="mod">
          <ac:chgData name="Ruttan, Erin" userId="7f24744b-d0c0-433e-8e3c-30cda0d84cff" providerId="ADAL" clId="{7C9568CC-815A-419C-9628-B159DE340461}" dt="2023-11-25T00:26:07.173" v="4854" actId="33553"/>
          <ac:spMkLst>
            <pc:docMk/>
            <pc:sldMk cId="1929088720" sldId="380"/>
            <ac:spMk id="39" creationId="{4AB82417-F278-4ED4-BC55-6D090F76775F}"/>
          </ac:spMkLst>
        </pc:spChg>
        <pc:grpChg chg="add mod">
          <ac:chgData name="Ruttan, Erin" userId="7f24744b-d0c0-433e-8e3c-30cda0d84cff" providerId="ADAL" clId="{7C9568CC-815A-419C-9628-B159DE340461}" dt="2023-11-25T00:32:24.938" v="5916" actId="962"/>
          <ac:grpSpMkLst>
            <pc:docMk/>
            <pc:sldMk cId="1929088720" sldId="380"/>
            <ac:grpSpMk id="2" creationId="{14CDDF02-287E-B921-6C13-54FFF94AE83F}"/>
          </ac:grpSpMkLst>
        </pc:grpChg>
        <pc:grpChg chg="add mod">
          <ac:chgData name="Ruttan, Erin" userId="7f24744b-d0c0-433e-8e3c-30cda0d84cff" providerId="ADAL" clId="{7C9568CC-815A-419C-9628-B159DE340461}" dt="2023-11-25T00:30:12.534" v="5252" actId="962"/>
          <ac:grpSpMkLst>
            <pc:docMk/>
            <pc:sldMk cId="1929088720" sldId="380"/>
            <ac:grpSpMk id="27" creationId="{07F6622B-ABC4-6547-B178-9DC8AF284802}"/>
          </ac:grpSpMkLst>
        </pc:grpChg>
        <pc:grpChg chg="add mod">
          <ac:chgData name="Ruttan, Erin" userId="7f24744b-d0c0-433e-8e3c-30cda0d84cff" providerId="ADAL" clId="{7C9568CC-815A-419C-9628-B159DE340461}" dt="2023-11-25T00:30:25.211" v="5288" actId="962"/>
          <ac:grpSpMkLst>
            <pc:docMk/>
            <pc:sldMk cId="1929088720" sldId="380"/>
            <ac:grpSpMk id="28" creationId="{D9A8C334-8F08-0191-13A3-6ED595AB5B05}"/>
          </ac:grpSpMkLst>
        </pc:grpChg>
        <pc:grpChg chg="add mod">
          <ac:chgData name="Ruttan, Erin" userId="7f24744b-d0c0-433e-8e3c-30cda0d84cff" providerId="ADAL" clId="{7C9568CC-815A-419C-9628-B159DE340461}" dt="2023-11-25T00:30:34.376" v="5314" actId="962"/>
          <ac:grpSpMkLst>
            <pc:docMk/>
            <pc:sldMk cId="1929088720" sldId="380"/>
            <ac:grpSpMk id="29" creationId="{A216F087-4BAD-85C8-93C5-DA6354B3AEB6}"/>
          </ac:grpSpMkLst>
        </pc:grpChg>
        <pc:grpChg chg="add mod">
          <ac:chgData name="Ruttan, Erin" userId="7f24744b-d0c0-433e-8e3c-30cda0d84cff" providerId="ADAL" clId="{7C9568CC-815A-419C-9628-B159DE340461}" dt="2023-11-25T00:30:44.930" v="5346" actId="962"/>
          <ac:grpSpMkLst>
            <pc:docMk/>
            <pc:sldMk cId="1929088720" sldId="380"/>
            <ac:grpSpMk id="30" creationId="{C77AC058-B274-D874-78A8-6EBA3A7AE930}"/>
          </ac:grpSpMkLst>
        </pc:grpChg>
        <pc:picChg chg="mod">
          <ac:chgData name="Ruttan, Erin" userId="7f24744b-d0c0-433e-8e3c-30cda0d84cff" providerId="ADAL" clId="{7C9568CC-815A-419C-9628-B159DE340461}" dt="2023-11-23T18:15:56.128" v="710" actId="164"/>
          <ac:picMkLst>
            <pc:docMk/>
            <pc:sldMk cId="1929088720" sldId="380"/>
            <ac:picMk id="6" creationId="{74E868C6-74DD-4580-BF18-49BC76AA9778}"/>
          </ac:picMkLst>
        </pc:picChg>
        <pc:picChg chg="mod">
          <ac:chgData name="Ruttan, Erin" userId="7f24744b-d0c0-433e-8e3c-30cda0d84cff" providerId="ADAL" clId="{7C9568CC-815A-419C-9628-B159DE340461}" dt="2023-11-23T18:16:29.277" v="714" actId="164"/>
          <ac:picMkLst>
            <pc:docMk/>
            <pc:sldMk cId="1929088720" sldId="380"/>
            <ac:picMk id="10" creationId="{8F894BDB-0F8C-4608-BA25-F49496E660EB}"/>
          </ac:picMkLst>
        </pc:picChg>
        <pc:picChg chg="mod">
          <ac:chgData name="Ruttan, Erin" userId="7f24744b-d0c0-433e-8e3c-30cda0d84cff" providerId="ADAL" clId="{7C9568CC-815A-419C-9628-B159DE340461}" dt="2023-11-23T18:17:12.163" v="720" actId="1076"/>
          <ac:picMkLst>
            <pc:docMk/>
            <pc:sldMk cId="1929088720" sldId="380"/>
            <ac:picMk id="13" creationId="{130AA628-3238-44BA-952C-E68180CA9EE2}"/>
          </ac:picMkLst>
        </pc:picChg>
        <pc:picChg chg="mod">
          <ac:chgData name="Ruttan, Erin" userId="7f24744b-d0c0-433e-8e3c-30cda0d84cff" providerId="ADAL" clId="{7C9568CC-815A-419C-9628-B159DE340461}" dt="2023-11-23T18:17:30.627" v="723" actId="164"/>
          <ac:picMkLst>
            <pc:docMk/>
            <pc:sldMk cId="1929088720" sldId="380"/>
            <ac:picMk id="15" creationId="{8AA79485-E65D-466D-B0D9-8E77150F7A5D}"/>
          </ac:picMkLst>
        </pc:picChg>
        <pc:picChg chg="add mod">
          <ac:chgData name="Ruttan, Erin" userId="7f24744b-d0c0-433e-8e3c-30cda0d84cff" providerId="ADAL" clId="{7C9568CC-815A-419C-9628-B159DE340461}" dt="2023-11-23T18:14:18.532" v="692"/>
          <ac:picMkLst>
            <pc:docMk/>
            <pc:sldMk cId="1929088720" sldId="380"/>
            <ac:picMk id="17" creationId="{2D9DAEE3-A94A-D70D-F5D0-121B71C9ACF4}"/>
          </ac:picMkLst>
        </pc:picChg>
        <pc:picChg chg="add mod">
          <ac:chgData name="Ruttan, Erin" userId="7f24744b-d0c0-433e-8e3c-30cda0d84cff" providerId="ADAL" clId="{7C9568CC-815A-419C-9628-B159DE340461}" dt="2023-11-23T18:14:18.532" v="692"/>
          <ac:picMkLst>
            <pc:docMk/>
            <pc:sldMk cId="1929088720" sldId="380"/>
            <ac:picMk id="18" creationId="{070092CC-248C-B68F-6090-6E130F884BB1}"/>
          </ac:picMkLst>
        </pc:picChg>
        <pc:picChg chg="add mod">
          <ac:chgData name="Ruttan, Erin" userId="7f24744b-d0c0-433e-8e3c-30cda0d84cff" providerId="ADAL" clId="{7C9568CC-815A-419C-9628-B159DE340461}" dt="2023-11-23T18:14:18.532" v="692"/>
          <ac:picMkLst>
            <pc:docMk/>
            <pc:sldMk cId="1929088720" sldId="380"/>
            <ac:picMk id="25" creationId="{A9ACE699-4D35-F35A-F385-0ADE47098B46}"/>
          </ac:picMkLst>
        </pc:picChg>
        <pc:picChg chg="add mod">
          <ac:chgData name="Ruttan, Erin" userId="7f24744b-d0c0-433e-8e3c-30cda0d84cff" providerId="ADAL" clId="{7C9568CC-815A-419C-9628-B159DE340461}" dt="2023-11-23T18:14:18.532" v="692"/>
          <ac:picMkLst>
            <pc:docMk/>
            <pc:sldMk cId="1929088720" sldId="380"/>
            <ac:picMk id="26" creationId="{481604FD-1A46-2437-F900-DF06C73DA8BE}"/>
          </ac:picMkLst>
        </pc:picChg>
      </pc:sldChg>
      <pc:sldChg chg="addSp delSp modSp add del mod">
        <pc:chgData name="Ruttan, Erin" userId="7f24744b-d0c0-433e-8e3c-30cda0d84cff" providerId="ADAL" clId="{7C9568CC-815A-419C-9628-B159DE340461}" dt="2023-11-23T17:18:24.433" v="486"/>
        <pc:sldMkLst>
          <pc:docMk/>
          <pc:sldMk cId="3616902320" sldId="569"/>
        </pc:sldMkLst>
        <pc:spChg chg="add del mod">
          <ac:chgData name="Ruttan, Erin" userId="7f24744b-d0c0-433e-8e3c-30cda0d84cff" providerId="ADAL" clId="{7C9568CC-815A-419C-9628-B159DE340461}" dt="2023-11-23T17:18:24.433" v="486"/>
          <ac:spMkLst>
            <pc:docMk/>
            <pc:sldMk cId="3616902320" sldId="569"/>
            <ac:spMk id="3" creationId="{300BCDA2-8146-4027-9BEE-C9B0FB975981}"/>
          </ac:spMkLst>
        </pc:spChg>
        <pc:spChg chg="add del mod">
          <ac:chgData name="Ruttan, Erin" userId="7f24744b-d0c0-433e-8e3c-30cda0d84cff" providerId="ADAL" clId="{7C9568CC-815A-419C-9628-B159DE340461}" dt="2023-11-23T17:18:08.103" v="476" actId="478"/>
          <ac:spMkLst>
            <pc:docMk/>
            <pc:sldMk cId="3616902320" sldId="569"/>
            <ac:spMk id="5" creationId="{EA644D90-025C-BF91-5417-AC4D09F9970C}"/>
          </ac:spMkLst>
        </pc:spChg>
        <pc:spChg chg="add del mod">
          <ac:chgData name="Ruttan, Erin" userId="7f24744b-d0c0-433e-8e3c-30cda0d84cff" providerId="ADAL" clId="{7C9568CC-815A-419C-9628-B159DE340461}" dt="2023-11-23T17:18:19.537" v="480" actId="478"/>
          <ac:spMkLst>
            <pc:docMk/>
            <pc:sldMk cId="3616902320" sldId="569"/>
            <ac:spMk id="7" creationId="{17E179CE-2706-F81B-65D5-0F3A207E3316}"/>
          </ac:spMkLst>
        </pc:spChg>
        <pc:spChg chg="add del mod">
          <ac:chgData name="Ruttan, Erin" userId="7f24744b-d0c0-433e-8e3c-30cda0d84cff" providerId="ADAL" clId="{7C9568CC-815A-419C-9628-B159DE340461}" dt="2023-11-23T17:18:24.433" v="486"/>
          <ac:spMkLst>
            <pc:docMk/>
            <pc:sldMk cId="3616902320" sldId="569"/>
            <ac:spMk id="15" creationId="{6BCD2575-3941-460B-9927-36BEDC086548}"/>
          </ac:spMkLst>
        </pc:spChg>
        <pc:picChg chg="mod">
          <ac:chgData name="Ruttan, Erin" userId="7f24744b-d0c0-433e-8e3c-30cda0d84cff" providerId="ADAL" clId="{7C9568CC-815A-419C-9628-B159DE340461}" dt="2023-11-23T17:18:21.398" v="483" actId="1076"/>
          <ac:picMkLst>
            <pc:docMk/>
            <pc:sldMk cId="3616902320" sldId="569"/>
            <ac:picMk id="11" creationId="{9A9B9EBB-37C3-44BF-4E8F-E83B03ACD7D7}"/>
          </ac:picMkLst>
        </pc:picChg>
      </pc:sldChg>
      <pc:sldChg chg="addSp delSp modSp add mod modTransition setBg delAnim modAnim delDesignElem">
        <pc:chgData name="Ruttan, Erin" userId="7f24744b-d0c0-433e-8e3c-30cda0d84cff" providerId="ADAL" clId="{7C9568CC-815A-419C-9628-B159DE340461}" dt="2023-11-27T19:13:55.934" v="7144"/>
        <pc:sldMkLst>
          <pc:docMk/>
          <pc:sldMk cId="4042123018" sldId="7944"/>
        </pc:sldMkLst>
        <pc:spChg chg="del mod">
          <ac:chgData name="Ruttan, Erin" userId="7f24744b-d0c0-433e-8e3c-30cda0d84cff" providerId="ADAL" clId="{7C9568CC-815A-419C-9628-B159DE340461}" dt="2023-11-23T18:22:02.721" v="749" actId="478"/>
          <ac:spMkLst>
            <pc:docMk/>
            <pc:sldMk cId="4042123018" sldId="7944"/>
            <ac:spMk id="2" creationId="{DAB9FB7F-0718-EFFE-8521-5E7DF2AC1878}"/>
          </ac:spMkLst>
        </pc:spChg>
        <pc:spChg chg="del mod">
          <ac:chgData name="Ruttan, Erin" userId="7f24744b-d0c0-433e-8e3c-30cda0d84cff" providerId="ADAL" clId="{7C9568CC-815A-419C-9628-B159DE340461}" dt="2023-11-23T18:22:06.779" v="750" actId="478"/>
          <ac:spMkLst>
            <pc:docMk/>
            <pc:sldMk cId="4042123018" sldId="7944"/>
            <ac:spMk id="3" creationId="{06EA305A-0113-DC4B-12B1-10C0851ACDBE}"/>
          </ac:spMkLst>
        </pc:spChg>
        <pc:spChg chg="del">
          <ac:chgData name="Ruttan, Erin" userId="7f24744b-d0c0-433e-8e3c-30cda0d84cff" providerId="ADAL" clId="{7C9568CC-815A-419C-9628-B159DE340461}" dt="2023-11-25T00:58:28.628" v="7031"/>
          <ac:spMkLst>
            <pc:docMk/>
            <pc:sldMk cId="4042123018" sldId="7944"/>
            <ac:spMk id="3" creationId="{B33E509E-08E1-2B8D-D1FD-6A8B5878838D}"/>
          </ac:spMkLst>
        </pc:spChg>
        <pc:spChg chg="mod">
          <ac:chgData name="Ruttan, Erin" userId="7f24744b-d0c0-433e-8e3c-30cda0d84cff" providerId="ADAL" clId="{7C9568CC-815A-419C-9628-B159DE340461}" dt="2023-11-24T23:23:43.723" v="4749" actId="1076"/>
          <ac:spMkLst>
            <pc:docMk/>
            <pc:sldMk cId="4042123018" sldId="7944"/>
            <ac:spMk id="4" creationId="{801779E0-F6F5-78C9-6236-D74A7AAC3C98}"/>
          </ac:spMkLst>
        </pc:spChg>
        <pc:spChg chg="del">
          <ac:chgData name="Ruttan, Erin" userId="7f24744b-d0c0-433e-8e3c-30cda0d84cff" providerId="ADAL" clId="{7C9568CC-815A-419C-9628-B159DE340461}" dt="2023-11-25T00:58:28.628" v="7031"/>
          <ac:spMkLst>
            <pc:docMk/>
            <pc:sldMk cId="4042123018" sldId="7944"/>
            <ac:spMk id="5" creationId="{030F7892-979C-2D56-2E0C-ED1CF364B25E}"/>
          </ac:spMkLst>
        </pc:spChg>
        <pc:spChg chg="del">
          <ac:chgData name="Ruttan, Erin" userId="7f24744b-d0c0-433e-8e3c-30cda0d84cff" providerId="ADAL" clId="{7C9568CC-815A-419C-9628-B159DE340461}" dt="2023-11-23T18:21:13.693" v="738"/>
          <ac:spMkLst>
            <pc:docMk/>
            <pc:sldMk cId="4042123018" sldId="7944"/>
            <ac:spMk id="12" creationId="{FB5B0058-AF13-4859-B429-4EDDE2A26F7F}"/>
          </ac:spMkLst>
        </pc:spChg>
        <pc:spChg chg="del">
          <ac:chgData name="Ruttan, Erin" userId="7f24744b-d0c0-433e-8e3c-30cda0d84cff" providerId="ADAL" clId="{7C9568CC-815A-419C-9628-B159DE340461}" dt="2023-11-23T18:21:13.693" v="738"/>
          <ac:spMkLst>
            <pc:docMk/>
            <pc:sldMk cId="4042123018" sldId="7944"/>
            <ac:spMk id="18" creationId="{0277405F-0B4F-4418-B773-1B38814125B6}"/>
          </ac:spMkLst>
        </pc:spChg>
        <pc:picChg chg="add mod">
          <ac:chgData name="Ruttan, Erin" userId="7f24744b-d0c0-433e-8e3c-30cda0d84cff" providerId="ADAL" clId="{7C9568CC-815A-419C-9628-B159DE340461}" dt="2023-11-25T00:42:51.642" v="6421" actId="962"/>
          <ac:picMkLst>
            <pc:docMk/>
            <pc:sldMk cId="4042123018" sldId="7944"/>
            <ac:picMk id="2" creationId="{B444DE63-F060-2896-382E-666372DA043C}"/>
          </ac:picMkLst>
        </pc:picChg>
        <pc:picChg chg="mod">
          <ac:chgData name="Ruttan, Erin" userId="7f24744b-d0c0-433e-8e3c-30cda0d84cff" providerId="ADAL" clId="{7C9568CC-815A-419C-9628-B159DE340461}" dt="2023-11-25T00:46:55.410" v="6443" actId="962"/>
          <ac:picMkLst>
            <pc:docMk/>
            <pc:sldMk cId="4042123018" sldId="7944"/>
            <ac:picMk id="6" creationId="{325B623E-02D2-3369-C779-E83EA55329F8}"/>
          </ac:picMkLst>
        </pc:picChg>
        <pc:picChg chg="mod">
          <ac:chgData name="Ruttan, Erin" userId="7f24744b-d0c0-433e-8e3c-30cda0d84cff" providerId="ADAL" clId="{7C9568CC-815A-419C-9628-B159DE340461}" dt="2023-11-25T00:47:26.624" v="6491" actId="962"/>
          <ac:picMkLst>
            <pc:docMk/>
            <pc:sldMk cId="4042123018" sldId="7944"/>
            <ac:picMk id="7" creationId="{C29FF1A0-5BA9-9205-98D9-F60DD4B3778E}"/>
          </ac:picMkLst>
        </pc:picChg>
        <pc:picChg chg="mod">
          <ac:chgData name="Ruttan, Erin" userId="7f24744b-d0c0-433e-8e3c-30cda0d84cff" providerId="ADAL" clId="{7C9568CC-815A-419C-9628-B159DE340461}" dt="2023-11-25T00:48:02.467" v="6543" actId="962"/>
          <ac:picMkLst>
            <pc:docMk/>
            <pc:sldMk cId="4042123018" sldId="7944"/>
            <ac:picMk id="8" creationId="{55B4A508-1EFC-A78D-AE57-922B78533626}"/>
          </ac:picMkLst>
        </pc:picChg>
        <pc:picChg chg="mod">
          <ac:chgData name="Ruttan, Erin" userId="7f24744b-d0c0-433e-8e3c-30cda0d84cff" providerId="ADAL" clId="{7C9568CC-815A-419C-9628-B159DE340461}" dt="2023-11-25T00:48:45.080" v="6607" actId="962"/>
          <ac:picMkLst>
            <pc:docMk/>
            <pc:sldMk cId="4042123018" sldId="7944"/>
            <ac:picMk id="9" creationId="{BEE7F4C7-51C4-594D-A292-9AEC7544B6AD}"/>
          </ac:picMkLst>
        </pc:picChg>
        <pc:picChg chg="mod">
          <ac:chgData name="Ruttan, Erin" userId="7f24744b-d0c0-433e-8e3c-30cda0d84cff" providerId="ADAL" clId="{7C9568CC-815A-419C-9628-B159DE340461}" dt="2023-11-25T00:49:29.341" v="6709" actId="962"/>
          <ac:picMkLst>
            <pc:docMk/>
            <pc:sldMk cId="4042123018" sldId="7944"/>
            <ac:picMk id="10" creationId="{6E97C9DF-76D2-3916-DF91-832E46A8587E}"/>
          </ac:picMkLst>
        </pc:picChg>
        <pc:picChg chg="mod">
          <ac:chgData name="Ruttan, Erin" userId="7f24744b-d0c0-433e-8e3c-30cda0d84cff" providerId="ADAL" clId="{7C9568CC-815A-419C-9628-B159DE340461}" dt="2023-11-25T00:50:13.797" v="6841" actId="962"/>
          <ac:picMkLst>
            <pc:docMk/>
            <pc:sldMk cId="4042123018" sldId="7944"/>
            <ac:picMk id="13" creationId="{C051BB15-D2E8-4071-975E-8D7DAD058106}"/>
          </ac:picMkLst>
        </pc:picChg>
        <pc:picChg chg="mod">
          <ac:chgData name="Ruttan, Erin" userId="7f24744b-d0c0-433e-8e3c-30cda0d84cff" providerId="ADAL" clId="{7C9568CC-815A-419C-9628-B159DE340461}" dt="2023-11-25T00:51:21.958" v="7021" actId="962"/>
          <ac:picMkLst>
            <pc:docMk/>
            <pc:sldMk cId="4042123018" sldId="7944"/>
            <ac:picMk id="15" creationId="{2ABF639A-BACB-871A-9671-22C8891A50AD}"/>
          </ac:picMkLst>
        </pc:picChg>
        <pc:picChg chg="del ord">
          <ac:chgData name="Ruttan, Erin" userId="7f24744b-d0c0-433e-8e3c-30cda0d84cff" providerId="ADAL" clId="{7C9568CC-815A-419C-9628-B159DE340461}" dt="2023-11-24T23:42:09.530" v="4771" actId="478"/>
          <ac:picMkLst>
            <pc:docMk/>
            <pc:sldMk cId="4042123018" sldId="7944"/>
            <ac:picMk id="17" creationId="{E5F468AF-2989-2092-EEDB-AD40CF3FC262}"/>
          </ac:picMkLst>
        </pc:picChg>
      </pc:sldChg>
      <pc:sldChg chg="delSp modSp add mod modTransition setBg modAnim delDesignElem">
        <pc:chgData name="Ruttan, Erin" userId="7f24744b-d0c0-433e-8e3c-30cda0d84cff" providerId="ADAL" clId="{7C9568CC-815A-419C-9628-B159DE340461}" dt="2023-11-25T00:58:28.628" v="7031"/>
        <pc:sldMkLst>
          <pc:docMk/>
          <pc:sldMk cId="1512557936" sldId="7945"/>
        </pc:sldMkLst>
        <pc:spChg chg="del">
          <ac:chgData name="Ruttan, Erin" userId="7f24744b-d0c0-433e-8e3c-30cda0d84cff" providerId="ADAL" clId="{7C9568CC-815A-419C-9628-B159DE340461}" dt="2023-11-25T00:58:28.628" v="7031"/>
          <ac:spMkLst>
            <pc:docMk/>
            <pc:sldMk cId="1512557936" sldId="7945"/>
            <ac:spMk id="2" creationId="{20724149-48C7-4699-8C1F-E52739FE88F8}"/>
          </ac:spMkLst>
        </pc:spChg>
        <pc:spChg chg="del mod">
          <ac:chgData name="Ruttan, Erin" userId="7f24744b-d0c0-433e-8e3c-30cda0d84cff" providerId="ADAL" clId="{7C9568CC-815A-419C-9628-B159DE340461}" dt="2023-11-23T18:22:21.159" v="755" actId="478"/>
          <ac:spMkLst>
            <pc:docMk/>
            <pc:sldMk cId="1512557936" sldId="7945"/>
            <ac:spMk id="2" creationId="{DAB9FB7F-0718-EFFE-8521-5E7DF2AC1878}"/>
          </ac:spMkLst>
        </pc:spChg>
        <pc:spChg chg="del mod">
          <ac:chgData name="Ruttan, Erin" userId="7f24744b-d0c0-433e-8e3c-30cda0d84cff" providerId="ADAL" clId="{7C9568CC-815A-419C-9628-B159DE340461}" dt="2023-11-23T18:22:16.754" v="753" actId="478"/>
          <ac:spMkLst>
            <pc:docMk/>
            <pc:sldMk cId="1512557936" sldId="7945"/>
            <ac:spMk id="3" creationId="{06EA305A-0113-DC4B-12B1-10C0851ACDBE}"/>
          </ac:spMkLst>
        </pc:spChg>
        <pc:spChg chg="del">
          <ac:chgData name="Ruttan, Erin" userId="7f24744b-d0c0-433e-8e3c-30cda0d84cff" providerId="ADAL" clId="{7C9568CC-815A-419C-9628-B159DE340461}" dt="2023-11-25T00:58:28.628" v="7031"/>
          <ac:spMkLst>
            <pc:docMk/>
            <pc:sldMk cId="1512557936" sldId="7945"/>
            <ac:spMk id="3" creationId="{C7FC3D72-21EE-59AF-E317-E903ADDD9019}"/>
          </ac:spMkLst>
        </pc:spChg>
        <pc:spChg chg="mod">
          <ac:chgData name="Ruttan, Erin" userId="7f24744b-d0c0-433e-8e3c-30cda0d84cff" providerId="ADAL" clId="{7C9568CC-815A-419C-9628-B159DE340461}" dt="2023-11-23T23:01:12.945" v="3166" actId="1076"/>
          <ac:spMkLst>
            <pc:docMk/>
            <pc:sldMk cId="1512557936" sldId="7945"/>
            <ac:spMk id="4" creationId="{801779E0-F6F5-78C9-6236-D74A7AAC3C98}"/>
          </ac:spMkLst>
        </pc:spChg>
        <pc:spChg chg="mod">
          <ac:chgData name="Ruttan, Erin" userId="7f24744b-d0c0-433e-8e3c-30cda0d84cff" providerId="ADAL" clId="{7C9568CC-815A-419C-9628-B159DE340461}" dt="2023-11-25T00:43:37.918" v="6424" actId="13244"/>
          <ac:spMkLst>
            <pc:docMk/>
            <pc:sldMk cId="1512557936" sldId="7945"/>
            <ac:spMk id="5" creationId="{BF9451B6-32AE-C096-D7D9-7AD76892D4C2}"/>
          </ac:spMkLst>
        </pc:spChg>
        <pc:spChg chg="del">
          <ac:chgData name="Ruttan, Erin" userId="7f24744b-d0c0-433e-8e3c-30cda0d84cff" providerId="ADAL" clId="{7C9568CC-815A-419C-9628-B159DE340461}" dt="2023-11-23T18:21:32.843" v="746"/>
          <ac:spMkLst>
            <pc:docMk/>
            <pc:sldMk cId="1512557936" sldId="7945"/>
            <ac:spMk id="12" creationId="{FB5B0058-AF13-4859-B429-4EDDE2A26F7F}"/>
          </ac:spMkLst>
        </pc:spChg>
        <pc:spChg chg="del">
          <ac:chgData name="Ruttan, Erin" userId="7f24744b-d0c0-433e-8e3c-30cda0d84cff" providerId="ADAL" clId="{7C9568CC-815A-419C-9628-B159DE340461}" dt="2023-11-23T18:21:32.843" v="746"/>
          <ac:spMkLst>
            <pc:docMk/>
            <pc:sldMk cId="1512557936" sldId="7945"/>
            <ac:spMk id="18" creationId="{0277405F-0B4F-4418-B773-1B38814125B6}"/>
          </ac:spMkLst>
        </pc:spChg>
        <pc:picChg chg="mod">
          <ac:chgData name="Ruttan, Erin" userId="7f24744b-d0c0-433e-8e3c-30cda0d84cff" providerId="ADAL" clId="{7C9568CC-815A-419C-9628-B159DE340461}" dt="2023-11-25T00:43:55.983" v="6426" actId="962"/>
          <ac:picMkLst>
            <pc:docMk/>
            <pc:sldMk cId="1512557936" sldId="7945"/>
            <ac:picMk id="6" creationId="{325B623E-02D2-3369-C779-E83EA55329F8}"/>
          </ac:picMkLst>
        </pc:picChg>
        <pc:picChg chg="mod">
          <ac:chgData name="Ruttan, Erin" userId="7f24744b-d0c0-433e-8e3c-30cda0d84cff" providerId="ADAL" clId="{7C9568CC-815A-419C-9628-B159DE340461}" dt="2023-11-25T00:43:57.305" v="6427" actId="962"/>
          <ac:picMkLst>
            <pc:docMk/>
            <pc:sldMk cId="1512557936" sldId="7945"/>
            <ac:picMk id="7" creationId="{C29FF1A0-5BA9-9205-98D9-F60DD4B3778E}"/>
          </ac:picMkLst>
        </pc:picChg>
        <pc:picChg chg="mod">
          <ac:chgData name="Ruttan, Erin" userId="7f24744b-d0c0-433e-8e3c-30cda0d84cff" providerId="ADAL" clId="{7C9568CC-815A-419C-9628-B159DE340461}" dt="2023-11-25T00:43:58.278" v="6428" actId="962"/>
          <ac:picMkLst>
            <pc:docMk/>
            <pc:sldMk cId="1512557936" sldId="7945"/>
            <ac:picMk id="8" creationId="{55B4A508-1EFC-A78D-AE57-922B78533626}"/>
          </ac:picMkLst>
        </pc:picChg>
        <pc:picChg chg="mod">
          <ac:chgData name="Ruttan, Erin" userId="7f24744b-d0c0-433e-8e3c-30cda0d84cff" providerId="ADAL" clId="{7C9568CC-815A-419C-9628-B159DE340461}" dt="2023-11-25T00:43:59.616" v="6429" actId="962"/>
          <ac:picMkLst>
            <pc:docMk/>
            <pc:sldMk cId="1512557936" sldId="7945"/>
            <ac:picMk id="9" creationId="{BEE7F4C7-51C4-594D-A292-9AEC7544B6AD}"/>
          </ac:picMkLst>
        </pc:picChg>
        <pc:picChg chg="mod">
          <ac:chgData name="Ruttan, Erin" userId="7f24744b-d0c0-433e-8e3c-30cda0d84cff" providerId="ADAL" clId="{7C9568CC-815A-419C-9628-B159DE340461}" dt="2023-11-25T00:44:00.464" v="6430" actId="962"/>
          <ac:picMkLst>
            <pc:docMk/>
            <pc:sldMk cId="1512557936" sldId="7945"/>
            <ac:picMk id="10" creationId="{6E97C9DF-76D2-3916-DF91-832E46A8587E}"/>
          </ac:picMkLst>
        </pc:picChg>
        <pc:picChg chg="mod">
          <ac:chgData name="Ruttan, Erin" userId="7f24744b-d0c0-433e-8e3c-30cda0d84cff" providerId="ADAL" clId="{7C9568CC-815A-419C-9628-B159DE340461}" dt="2023-11-23T23:02:32.846" v="3493" actId="14861"/>
          <ac:picMkLst>
            <pc:docMk/>
            <pc:sldMk cId="1512557936" sldId="7945"/>
            <ac:picMk id="11" creationId="{40E55709-B8A1-015D-E37F-51B696C7DEED}"/>
          </ac:picMkLst>
        </pc:picChg>
        <pc:picChg chg="mod">
          <ac:chgData name="Ruttan, Erin" userId="7f24744b-d0c0-433e-8e3c-30cda0d84cff" providerId="ADAL" clId="{7C9568CC-815A-419C-9628-B159DE340461}" dt="2023-11-25T00:44:01.627" v="6431" actId="962"/>
          <ac:picMkLst>
            <pc:docMk/>
            <pc:sldMk cId="1512557936" sldId="7945"/>
            <ac:picMk id="13" creationId="{C051BB15-D2E8-4071-975E-8D7DAD058106}"/>
          </ac:picMkLst>
        </pc:picChg>
        <pc:picChg chg="mod">
          <ac:chgData name="Ruttan, Erin" userId="7f24744b-d0c0-433e-8e3c-30cda0d84cff" providerId="ADAL" clId="{7C9568CC-815A-419C-9628-B159DE340461}" dt="2023-11-25T00:44:03.590" v="6432" actId="962"/>
          <ac:picMkLst>
            <pc:docMk/>
            <pc:sldMk cId="1512557936" sldId="7945"/>
            <ac:picMk id="15" creationId="{2ABF639A-BACB-871A-9671-22C8891A50AD}"/>
          </ac:picMkLst>
        </pc:picChg>
      </pc:sldChg>
      <pc:sldChg chg="addSp delSp modSp add mod modTransition setBg modClrScheme modAnim delDesignElem chgLayout">
        <pc:chgData name="Ruttan, Erin" userId="7f24744b-d0c0-433e-8e3c-30cda0d84cff" providerId="ADAL" clId="{7C9568CC-815A-419C-9628-B159DE340461}" dt="2023-11-25T00:58:28.628" v="7031"/>
        <pc:sldMkLst>
          <pc:docMk/>
          <pc:sldMk cId="913668140" sldId="7946"/>
        </pc:sldMkLst>
        <pc:spChg chg="del">
          <ac:chgData name="Ruttan, Erin" userId="7f24744b-d0c0-433e-8e3c-30cda0d84cff" providerId="ADAL" clId="{7C9568CC-815A-419C-9628-B159DE340461}" dt="2023-11-25T00:58:28.628" v="7031"/>
          <ac:spMkLst>
            <pc:docMk/>
            <pc:sldMk cId="913668140" sldId="7946"/>
            <ac:spMk id="2" creationId="{348FEB9F-66BC-2833-9C85-48811BDB7557}"/>
          </ac:spMkLst>
        </pc:spChg>
        <pc:spChg chg="del mod modVis">
          <ac:chgData name="Ruttan, Erin" userId="7f24744b-d0c0-433e-8e3c-30cda0d84cff" providerId="ADAL" clId="{7C9568CC-815A-419C-9628-B159DE340461}" dt="2023-11-23T18:40:41.175" v="1813" actId="478"/>
          <ac:spMkLst>
            <pc:docMk/>
            <pc:sldMk cId="913668140" sldId="7946"/>
            <ac:spMk id="2" creationId="{BA94E42C-28FB-3C34-8A20-08E93112ED26}"/>
          </ac:spMkLst>
        </pc:spChg>
        <pc:spChg chg="del mod">
          <ac:chgData name="Ruttan, Erin" userId="7f24744b-d0c0-433e-8e3c-30cda0d84cff" providerId="ADAL" clId="{7C9568CC-815A-419C-9628-B159DE340461}" dt="2023-11-23T18:39:19.347" v="1439" actId="478"/>
          <ac:spMkLst>
            <pc:docMk/>
            <pc:sldMk cId="913668140" sldId="7946"/>
            <ac:spMk id="3" creationId="{033C903E-4391-6CF4-DA59-F012550D1D7E}"/>
          </ac:spMkLst>
        </pc:spChg>
        <pc:spChg chg="del">
          <ac:chgData name="Ruttan, Erin" userId="7f24744b-d0c0-433e-8e3c-30cda0d84cff" providerId="ADAL" clId="{7C9568CC-815A-419C-9628-B159DE340461}" dt="2023-11-25T00:58:28.628" v="7031"/>
          <ac:spMkLst>
            <pc:docMk/>
            <pc:sldMk cId="913668140" sldId="7946"/>
            <ac:spMk id="3" creationId="{A78CC55A-C5FE-E8DC-F28F-23785F2D6CBA}"/>
          </ac:spMkLst>
        </pc:spChg>
        <pc:spChg chg="mod">
          <ac:chgData name="Ruttan, Erin" userId="7f24744b-d0c0-433e-8e3c-30cda0d84cff" providerId="ADAL" clId="{7C9568CC-815A-419C-9628-B159DE340461}" dt="2023-11-23T18:30:38.921" v="793" actId="26606"/>
          <ac:spMkLst>
            <pc:docMk/>
            <pc:sldMk cId="913668140" sldId="7946"/>
            <ac:spMk id="4" creationId="{58E810EA-D276-21B6-72CB-2F0425E81FFD}"/>
          </ac:spMkLst>
        </pc:spChg>
        <pc:spChg chg="mod ord">
          <ac:chgData name="Ruttan, Erin" userId="7f24744b-d0c0-433e-8e3c-30cda0d84cff" providerId="ADAL" clId="{7C9568CC-815A-419C-9628-B159DE340461}" dt="2023-11-23T18:30:38.921" v="793" actId="26606"/>
          <ac:spMkLst>
            <pc:docMk/>
            <pc:sldMk cId="913668140" sldId="7946"/>
            <ac:spMk id="14" creationId="{C20CCAA8-D4A7-8050-B5C6-15384E869F37}"/>
          </ac:spMkLst>
        </pc:spChg>
        <pc:spChg chg="add del mod">
          <ac:chgData name="Ruttan, Erin" userId="7f24744b-d0c0-433e-8e3c-30cda0d84cff" providerId="ADAL" clId="{7C9568CC-815A-419C-9628-B159DE340461}" dt="2023-11-23T18:30:38.921" v="793" actId="26606"/>
          <ac:spMkLst>
            <pc:docMk/>
            <pc:sldMk cId="913668140" sldId="7946"/>
            <ac:spMk id="19" creationId="{9ACF77D2-8AE1-D4A6-7FF1-E5D67AF7CB81}"/>
          </ac:spMkLst>
        </pc:spChg>
        <pc:spChg chg="del">
          <ac:chgData name="Ruttan, Erin" userId="7f24744b-d0c0-433e-8e3c-30cda0d84cff" providerId="ADAL" clId="{7C9568CC-815A-419C-9628-B159DE340461}" dt="2023-11-23T18:29:17.966" v="757"/>
          <ac:spMkLst>
            <pc:docMk/>
            <pc:sldMk cId="913668140" sldId="7946"/>
            <ac:spMk id="20" creationId="{9AA72BD9-2C5A-4EDC-931F-5AA08EACA0F3}"/>
          </ac:spMkLst>
        </pc:spChg>
        <pc:spChg chg="add del mod">
          <ac:chgData name="Ruttan, Erin" userId="7f24744b-d0c0-433e-8e3c-30cda0d84cff" providerId="ADAL" clId="{7C9568CC-815A-419C-9628-B159DE340461}" dt="2023-11-23T18:30:38.921" v="793" actId="26606"/>
          <ac:spMkLst>
            <pc:docMk/>
            <pc:sldMk cId="913668140" sldId="7946"/>
            <ac:spMk id="21" creationId="{0C9505F1-15EB-9A86-1DDF-59EE49E974C9}"/>
          </ac:spMkLst>
        </pc:spChg>
        <pc:spChg chg="del">
          <ac:chgData name="Ruttan, Erin" userId="7f24744b-d0c0-433e-8e3c-30cda0d84cff" providerId="ADAL" clId="{7C9568CC-815A-419C-9628-B159DE340461}" dt="2023-11-23T18:29:17.966" v="757"/>
          <ac:spMkLst>
            <pc:docMk/>
            <pc:sldMk cId="913668140" sldId="7946"/>
            <ac:spMk id="22" creationId="{DD3981AC-7B61-4947-BCF3-F7AA7FA385B9}"/>
          </ac:spMkLst>
        </pc:spChg>
        <pc:spChg chg="del">
          <ac:chgData name="Ruttan, Erin" userId="7f24744b-d0c0-433e-8e3c-30cda0d84cff" providerId="ADAL" clId="{7C9568CC-815A-419C-9628-B159DE340461}" dt="2023-11-23T18:29:17.966" v="757"/>
          <ac:spMkLst>
            <pc:docMk/>
            <pc:sldMk cId="913668140" sldId="7946"/>
            <ac:spMk id="24" creationId="{55D4142C-5077-457F-A6AD-3FECFDB39685}"/>
          </ac:spMkLst>
        </pc:spChg>
        <pc:spChg chg="del">
          <ac:chgData name="Ruttan, Erin" userId="7f24744b-d0c0-433e-8e3c-30cda0d84cff" providerId="ADAL" clId="{7C9568CC-815A-419C-9628-B159DE340461}" dt="2023-11-23T18:29:17.966" v="757"/>
          <ac:spMkLst>
            <pc:docMk/>
            <pc:sldMk cId="913668140" sldId="7946"/>
            <ac:spMk id="26" creationId="{7A5F0580-5EE9-419F-96EE-B6529EF6E7D0}"/>
          </ac:spMkLst>
        </pc:spChg>
        <pc:picChg chg="del mod ord">
          <ac:chgData name="Ruttan, Erin" userId="7f24744b-d0c0-433e-8e3c-30cda0d84cff" providerId="ADAL" clId="{7C9568CC-815A-419C-9628-B159DE340461}" dt="2023-11-23T18:44:18.076" v="2049" actId="478"/>
          <ac:picMkLst>
            <pc:docMk/>
            <pc:sldMk cId="913668140" sldId="7946"/>
            <ac:picMk id="13" creationId="{8F1BEBB9-6F1F-56DA-8088-5C3AFFC71617}"/>
          </ac:picMkLst>
        </pc:picChg>
      </pc:sldChg>
      <pc:sldChg chg="addSp delSp modSp add mod modTransition setBg modAnim delDesignElem">
        <pc:chgData name="Ruttan, Erin" userId="7f24744b-d0c0-433e-8e3c-30cda0d84cff" providerId="ADAL" clId="{7C9568CC-815A-419C-9628-B159DE340461}" dt="2023-11-25T00:58:28.628" v="7031"/>
        <pc:sldMkLst>
          <pc:docMk/>
          <pc:sldMk cId="3387492680" sldId="7947"/>
        </pc:sldMkLst>
        <pc:spChg chg="del mod">
          <ac:chgData name="Ruttan, Erin" userId="7f24744b-d0c0-433e-8e3c-30cda0d84cff" providerId="ADAL" clId="{7C9568CC-815A-419C-9628-B159DE340461}" dt="2023-11-23T18:46:00.265" v="2058" actId="478"/>
          <ac:spMkLst>
            <pc:docMk/>
            <pc:sldMk cId="3387492680" sldId="7947"/>
            <ac:spMk id="2" creationId="{312470FD-1B36-CDF8-1ACA-55142DA4ECC4}"/>
          </ac:spMkLst>
        </pc:spChg>
        <pc:spChg chg="add del mod">
          <ac:chgData name="Ruttan, Erin" userId="7f24744b-d0c0-433e-8e3c-30cda0d84cff" providerId="ADAL" clId="{7C9568CC-815A-419C-9628-B159DE340461}" dt="2023-11-25T00:26:36.725" v="4856" actId="33699"/>
          <ac:spMkLst>
            <pc:docMk/>
            <pc:sldMk cId="3387492680" sldId="7947"/>
            <ac:spMk id="2" creationId="{420E3006-BAD4-B75A-4C69-B80BDF10D2C2}"/>
          </ac:spMkLst>
        </pc:spChg>
        <pc:spChg chg="del mod">
          <ac:chgData name="Ruttan, Erin" userId="7f24744b-d0c0-433e-8e3c-30cda0d84cff" providerId="ADAL" clId="{7C9568CC-815A-419C-9628-B159DE340461}" dt="2023-11-23T18:46:03.766" v="2059" actId="478"/>
          <ac:spMkLst>
            <pc:docMk/>
            <pc:sldMk cId="3387492680" sldId="7947"/>
            <ac:spMk id="3" creationId="{3425C913-EDE3-E17C-7EEF-0CC3FEE604A8}"/>
          </ac:spMkLst>
        </pc:spChg>
        <pc:spChg chg="add mod">
          <ac:chgData name="Ruttan, Erin" userId="7f24744b-d0c0-433e-8e3c-30cda0d84cff" providerId="ADAL" clId="{7C9568CC-815A-419C-9628-B159DE340461}" dt="2023-11-25T00:26:48.768" v="4866" actId="20577"/>
          <ac:spMkLst>
            <pc:docMk/>
            <pc:sldMk cId="3387492680" sldId="7947"/>
            <ac:spMk id="3" creationId="{F7DC25A1-9CA2-FD9D-8F7D-444212FCE9F2}"/>
          </ac:spMkLst>
        </pc:spChg>
        <pc:spChg chg="del">
          <ac:chgData name="Ruttan, Erin" userId="7f24744b-d0c0-433e-8e3c-30cda0d84cff" providerId="ADAL" clId="{7C9568CC-815A-419C-9628-B159DE340461}" dt="2023-11-25T00:58:28.628" v="7031"/>
          <ac:spMkLst>
            <pc:docMk/>
            <pc:sldMk cId="3387492680" sldId="7947"/>
            <ac:spMk id="4" creationId="{1AA4F318-E18E-77CC-BD6E-9784DE9A7F89}"/>
          </ac:spMkLst>
        </pc:spChg>
        <pc:spChg chg="del">
          <ac:chgData name="Ruttan, Erin" userId="7f24744b-d0c0-433e-8e3c-30cda0d84cff" providerId="ADAL" clId="{7C9568CC-815A-419C-9628-B159DE340461}" dt="2023-11-25T00:58:28.628" v="7031"/>
          <ac:spMkLst>
            <pc:docMk/>
            <pc:sldMk cId="3387492680" sldId="7947"/>
            <ac:spMk id="5" creationId="{59FD1894-36E4-DDB8-A3C6-8E94A67FAF7F}"/>
          </ac:spMkLst>
        </pc:spChg>
        <pc:spChg chg="add del mod">
          <ac:chgData name="Ruttan, Erin" userId="7f24744b-d0c0-433e-8e3c-30cda0d84cff" providerId="ADAL" clId="{7C9568CC-815A-419C-9628-B159DE340461}" dt="2023-11-23T18:46:52.899" v="2065" actId="478"/>
          <ac:spMkLst>
            <pc:docMk/>
            <pc:sldMk cId="3387492680" sldId="7947"/>
            <ac:spMk id="5" creationId="{A74885FD-32C7-05D6-808B-72763667C4A0}"/>
          </ac:spMkLst>
        </pc:spChg>
        <pc:spChg chg="add mod">
          <ac:chgData name="Ruttan, Erin" userId="7f24744b-d0c0-433e-8e3c-30cda0d84cff" providerId="ADAL" clId="{7C9568CC-815A-419C-9628-B159DE340461}" dt="2023-11-25T00:02:15.826" v="4841" actId="20577"/>
          <ac:spMkLst>
            <pc:docMk/>
            <pc:sldMk cId="3387492680" sldId="7947"/>
            <ac:spMk id="7" creationId="{24628082-0529-FBE6-467C-745290C17659}"/>
          </ac:spMkLst>
        </pc:spChg>
        <pc:spChg chg="del">
          <ac:chgData name="Ruttan, Erin" userId="7f24744b-d0c0-433e-8e3c-30cda0d84cff" providerId="ADAL" clId="{7C9568CC-815A-419C-9628-B159DE340461}" dt="2023-11-23T18:45:49.572" v="2054"/>
          <ac:spMkLst>
            <pc:docMk/>
            <pc:sldMk cId="3387492680" sldId="7947"/>
            <ac:spMk id="11" creationId="{42A4FC2C-047E-45A5-965D-8E1E3BF09BC6}"/>
          </ac:spMkLst>
        </pc:spChg>
        <pc:picChg chg="del mod">
          <ac:chgData name="Ruttan, Erin" userId="7f24744b-d0c0-433e-8e3c-30cda0d84cff" providerId="ADAL" clId="{7C9568CC-815A-419C-9628-B159DE340461}" dt="2023-11-23T18:46:24.835" v="2061" actId="478"/>
          <ac:picMkLst>
            <pc:docMk/>
            <pc:sldMk cId="3387492680" sldId="7947"/>
            <ac:picMk id="6" creationId="{D652176E-5820-666D-602E-7B179805C3FD}"/>
          </ac:picMkLst>
        </pc:picChg>
      </pc:sldChg>
      <pc:sldChg chg="addSp delSp modSp add mod modTransition setBg modNotes">
        <pc:chgData name="Ruttan, Erin" userId="7f24744b-d0c0-433e-8e3c-30cda0d84cff" providerId="ADAL" clId="{7C9568CC-815A-419C-9628-B159DE340461}" dt="2023-11-25T01:00:24.220" v="7040" actId="14100"/>
        <pc:sldMkLst>
          <pc:docMk/>
          <pc:sldMk cId="1178174767" sldId="7948"/>
        </pc:sldMkLst>
        <pc:spChg chg="del">
          <ac:chgData name="Ruttan, Erin" userId="7f24744b-d0c0-433e-8e3c-30cda0d84cff" providerId="ADAL" clId="{7C9568CC-815A-419C-9628-B159DE340461}" dt="2023-11-25T00:58:28.628" v="7031"/>
          <ac:spMkLst>
            <pc:docMk/>
            <pc:sldMk cId="1178174767" sldId="7948"/>
            <ac:spMk id="2" creationId="{3C48043E-BD36-6314-43EC-EB8EA4AE8641}"/>
          </ac:spMkLst>
        </pc:spChg>
        <pc:spChg chg="del mod">
          <ac:chgData name="Ruttan, Erin" userId="7f24744b-d0c0-433e-8e3c-30cda0d84cff" providerId="ADAL" clId="{7C9568CC-815A-419C-9628-B159DE340461}" dt="2023-11-23T18:47:18.998" v="2070" actId="478"/>
          <ac:spMkLst>
            <pc:docMk/>
            <pc:sldMk cId="1178174767" sldId="7948"/>
            <ac:spMk id="2" creationId="{83799873-83E3-BF4C-8866-C65AD150DDA1}"/>
          </ac:spMkLst>
        </pc:spChg>
        <pc:spChg chg="del mod">
          <ac:chgData name="Ruttan, Erin" userId="7f24744b-d0c0-433e-8e3c-30cda0d84cff" providerId="ADAL" clId="{7C9568CC-815A-419C-9628-B159DE340461}" dt="2023-11-23T18:47:16.818" v="2069" actId="478"/>
          <ac:spMkLst>
            <pc:docMk/>
            <pc:sldMk cId="1178174767" sldId="7948"/>
            <ac:spMk id="3" creationId="{00000000-0000-0000-0000-000000000000}"/>
          </ac:spMkLst>
        </pc:spChg>
        <pc:spChg chg="del">
          <ac:chgData name="Ruttan, Erin" userId="7f24744b-d0c0-433e-8e3c-30cda0d84cff" providerId="ADAL" clId="{7C9568CC-815A-419C-9628-B159DE340461}" dt="2023-11-25T00:58:28.628" v="7031"/>
          <ac:spMkLst>
            <pc:docMk/>
            <pc:sldMk cId="1178174767" sldId="7948"/>
            <ac:spMk id="3" creationId="{58E32493-B607-5F97-0990-D90214D89D14}"/>
          </ac:spMkLst>
        </pc:spChg>
        <pc:spChg chg="add mod">
          <ac:chgData name="Ruttan, Erin" userId="7f24744b-d0c0-433e-8e3c-30cda0d84cff" providerId="ADAL" clId="{7C9568CC-815A-419C-9628-B159DE340461}" dt="2023-11-25T01:00:24.220" v="7040" actId="14100"/>
          <ac:spMkLst>
            <pc:docMk/>
            <pc:sldMk cId="1178174767" sldId="7948"/>
            <ac:spMk id="4" creationId="{8206500D-A6C0-63EA-5550-DA8557EAB1E1}"/>
          </ac:spMkLst>
        </pc:spChg>
        <pc:spChg chg="add del mod">
          <ac:chgData name="Ruttan, Erin" userId="7f24744b-d0c0-433e-8e3c-30cda0d84cff" providerId="ADAL" clId="{7C9568CC-815A-419C-9628-B159DE340461}" dt="2023-11-23T19:02:28.480" v="2325" actId="478"/>
          <ac:spMkLst>
            <pc:docMk/>
            <pc:sldMk cId="1178174767" sldId="7948"/>
            <ac:spMk id="7" creationId="{D1E88CC7-45E8-4D83-EC40-A7C9C02691F5}"/>
          </ac:spMkLst>
        </pc:spChg>
        <pc:spChg chg="del mod">
          <ac:chgData name="Ruttan, Erin" userId="7f24744b-d0c0-433e-8e3c-30cda0d84cff" providerId="ADAL" clId="{7C9568CC-815A-419C-9628-B159DE340461}" dt="2023-11-23T19:01:42.170" v="2322" actId="478"/>
          <ac:spMkLst>
            <pc:docMk/>
            <pc:sldMk cId="1178174767" sldId="7948"/>
            <ac:spMk id="8" creationId="{6177CF03-309D-984B-A4B9-61068DCB816B}"/>
          </ac:spMkLst>
        </pc:spChg>
        <pc:spChg chg="mod">
          <ac:chgData name="Ruttan, Erin" userId="7f24744b-d0c0-433e-8e3c-30cda0d84cff" providerId="ADAL" clId="{7C9568CC-815A-419C-9628-B159DE340461}" dt="2023-11-23T19:05:19.953" v="2375" actId="1076"/>
          <ac:spMkLst>
            <pc:docMk/>
            <pc:sldMk cId="1178174767" sldId="7948"/>
            <ac:spMk id="9" creationId="{6D155962-312B-FD42-AEC3-FBC678245076}"/>
          </ac:spMkLst>
        </pc:spChg>
        <pc:picChg chg="add del mod ord">
          <ac:chgData name="Ruttan, Erin" userId="7f24744b-d0c0-433e-8e3c-30cda0d84cff" providerId="ADAL" clId="{7C9568CC-815A-419C-9628-B159DE340461}" dt="2023-11-25T00:51:38.753" v="7025" actId="962"/>
          <ac:picMkLst>
            <pc:docMk/>
            <pc:sldMk cId="1178174767" sldId="7948"/>
            <ac:picMk id="5" creationId="{9BC7189C-DACF-1127-B6B8-360C97856D28}"/>
          </ac:picMkLst>
        </pc:picChg>
        <pc:picChg chg="del">
          <ac:chgData name="Ruttan, Erin" userId="7f24744b-d0c0-433e-8e3c-30cda0d84cff" providerId="ADAL" clId="{7C9568CC-815A-419C-9628-B159DE340461}" dt="2023-11-23T18:47:23.770" v="2071" actId="478"/>
          <ac:picMkLst>
            <pc:docMk/>
            <pc:sldMk cId="1178174767" sldId="7948"/>
            <ac:picMk id="6" creationId="{8D56A576-B239-7840-2954-70F209579AA1}"/>
          </ac:picMkLst>
        </pc:picChg>
        <pc:picChg chg="add mod">
          <ac:chgData name="Ruttan, Erin" userId="7f24744b-d0c0-433e-8e3c-30cda0d84cff" providerId="ADAL" clId="{7C9568CC-815A-419C-9628-B159DE340461}" dt="2023-11-23T19:04:47.285" v="2372" actId="1076"/>
          <ac:picMkLst>
            <pc:docMk/>
            <pc:sldMk cId="1178174767" sldId="7948"/>
            <ac:picMk id="10" creationId="{48B1F6B9-33C1-1B12-76AF-F6C44C13075F}"/>
          </ac:picMkLst>
        </pc:picChg>
      </pc:sldChg>
      <pc:sldChg chg="addSp delSp modSp new mod ord">
        <pc:chgData name="Ruttan, Erin" userId="7f24744b-d0c0-433e-8e3c-30cda0d84cff" providerId="ADAL" clId="{7C9568CC-815A-419C-9628-B159DE340461}" dt="2023-11-25T00:58:28.628" v="7031"/>
        <pc:sldMkLst>
          <pc:docMk/>
          <pc:sldMk cId="1234763313" sldId="7949"/>
        </pc:sldMkLst>
        <pc:spChg chg="del mod">
          <ac:chgData name="Ruttan, Erin" userId="7f24744b-d0c0-433e-8e3c-30cda0d84cff" providerId="ADAL" clId="{7C9568CC-815A-419C-9628-B159DE340461}" dt="2023-11-25T00:46:16.137" v="6440" actId="478"/>
          <ac:spMkLst>
            <pc:docMk/>
            <pc:sldMk cId="1234763313" sldId="7949"/>
            <ac:spMk id="2" creationId="{DF3A6A15-4CA3-E080-8344-CE7D6D68F7FF}"/>
          </ac:spMkLst>
        </pc:spChg>
        <pc:spChg chg="del mod">
          <ac:chgData name="Ruttan, Erin" userId="7f24744b-d0c0-433e-8e3c-30cda0d84cff" providerId="ADAL" clId="{7C9568CC-815A-419C-9628-B159DE340461}" dt="2023-11-23T19:05:52.877" v="2387" actId="478"/>
          <ac:spMkLst>
            <pc:docMk/>
            <pc:sldMk cId="1234763313" sldId="7949"/>
            <ac:spMk id="3" creationId="{6EC73F88-B0F0-9E88-8F36-7BA612208936}"/>
          </ac:spMkLst>
        </pc:spChg>
        <pc:spChg chg="del">
          <ac:chgData name="Ruttan, Erin" userId="7f24744b-d0c0-433e-8e3c-30cda0d84cff" providerId="ADAL" clId="{7C9568CC-815A-419C-9628-B159DE340461}" dt="2023-11-25T00:58:28.628" v="7031"/>
          <ac:spMkLst>
            <pc:docMk/>
            <pc:sldMk cId="1234763313" sldId="7949"/>
            <ac:spMk id="3" creationId="{F7F9B0A1-6C51-00E8-E5D9-176C50452C3C}"/>
          </ac:spMkLst>
        </pc:spChg>
        <pc:spChg chg="mod">
          <ac:chgData name="Ruttan, Erin" userId="7f24744b-d0c0-433e-8e3c-30cda0d84cff" providerId="ADAL" clId="{7C9568CC-815A-419C-9628-B159DE340461}" dt="2023-11-24T17:41:00.930" v="4675" actId="2711"/>
          <ac:spMkLst>
            <pc:docMk/>
            <pc:sldMk cId="1234763313" sldId="7949"/>
            <ac:spMk id="4" creationId="{F70A6494-006F-AD0F-D5A4-739E0769F669}"/>
          </ac:spMkLst>
        </pc:spChg>
        <pc:spChg chg="del">
          <ac:chgData name="Ruttan, Erin" userId="7f24744b-d0c0-433e-8e3c-30cda0d84cff" providerId="ADAL" clId="{7C9568CC-815A-419C-9628-B159DE340461}" dt="2023-11-25T00:58:28.628" v="7031"/>
          <ac:spMkLst>
            <pc:docMk/>
            <pc:sldMk cId="1234763313" sldId="7949"/>
            <ac:spMk id="5" creationId="{703DE895-772A-2AB1-AFB8-B94B462A8D2C}"/>
          </ac:spMkLst>
        </pc:spChg>
        <pc:spChg chg="add mod ord">
          <ac:chgData name="Ruttan, Erin" userId="7f24744b-d0c0-433e-8e3c-30cda0d84cff" providerId="ADAL" clId="{7C9568CC-815A-419C-9628-B159DE340461}" dt="2023-11-25T00:46:19.424" v="6441" actId="13244"/>
          <ac:spMkLst>
            <pc:docMk/>
            <pc:sldMk cId="1234763313" sldId="7949"/>
            <ac:spMk id="6" creationId="{5B02E61F-1E24-A866-EB92-3F4F07CC50DE}"/>
          </ac:spMkLst>
        </pc:spChg>
      </pc:sldChg>
      <pc:sldChg chg="addSp delSp modSp new mod ord modAnim">
        <pc:chgData name="Ruttan, Erin" userId="7f24744b-d0c0-433e-8e3c-30cda0d84cff" providerId="ADAL" clId="{7C9568CC-815A-419C-9628-B159DE340461}" dt="2023-11-25T00:59:54.960" v="7037" actId="20577"/>
        <pc:sldMkLst>
          <pc:docMk/>
          <pc:sldMk cId="3763393897" sldId="7950"/>
        </pc:sldMkLst>
        <pc:spChg chg="del mod">
          <ac:chgData name="Ruttan, Erin" userId="7f24744b-d0c0-433e-8e3c-30cda0d84cff" providerId="ADAL" clId="{7C9568CC-815A-419C-9628-B159DE340461}" dt="2023-11-25T00:45:24.573" v="6435" actId="478"/>
          <ac:spMkLst>
            <pc:docMk/>
            <pc:sldMk cId="3763393897" sldId="7950"/>
            <ac:spMk id="2" creationId="{E0EFA418-E255-672E-A37C-71A91BF3BC02}"/>
          </ac:spMkLst>
        </pc:spChg>
        <pc:spChg chg="add del mod">
          <ac:chgData name="Ruttan, Erin" userId="7f24744b-d0c0-433e-8e3c-30cda0d84cff" providerId="ADAL" clId="{7C9568CC-815A-419C-9628-B159DE340461}" dt="2023-11-24T17:40:40.201" v="4673" actId="2711"/>
          <ac:spMkLst>
            <pc:docMk/>
            <pc:sldMk cId="3763393897" sldId="7950"/>
            <ac:spMk id="3" creationId="{575F7EC3-B130-C81E-D2BF-4F6B73F24691}"/>
          </ac:spMkLst>
        </pc:spChg>
        <pc:spChg chg="mod">
          <ac:chgData name="Ruttan, Erin" userId="7f24744b-d0c0-433e-8e3c-30cda0d84cff" providerId="ADAL" clId="{7C9568CC-815A-419C-9628-B159DE340461}" dt="2023-11-25T00:59:54.960" v="7037" actId="20577"/>
          <ac:spMkLst>
            <pc:docMk/>
            <pc:sldMk cId="3763393897" sldId="7950"/>
            <ac:spMk id="4" creationId="{D41B7AEC-0D9E-F80B-69AC-FF25508FA796}"/>
          </ac:spMkLst>
        </pc:spChg>
        <pc:spChg chg="del">
          <ac:chgData name="Ruttan, Erin" userId="7f24744b-d0c0-433e-8e3c-30cda0d84cff" providerId="ADAL" clId="{7C9568CC-815A-419C-9628-B159DE340461}" dt="2023-11-25T00:58:28.628" v="7031"/>
          <ac:spMkLst>
            <pc:docMk/>
            <pc:sldMk cId="3763393897" sldId="7950"/>
            <ac:spMk id="5" creationId="{FEA5A955-3D7D-09E6-FA6A-56DF1B14C511}"/>
          </ac:spMkLst>
        </pc:spChg>
        <pc:spChg chg="del">
          <ac:chgData name="Ruttan, Erin" userId="7f24744b-d0c0-433e-8e3c-30cda0d84cff" providerId="ADAL" clId="{7C9568CC-815A-419C-9628-B159DE340461}" dt="2023-11-25T00:58:28.628" v="7031"/>
          <ac:spMkLst>
            <pc:docMk/>
            <pc:sldMk cId="3763393897" sldId="7950"/>
            <ac:spMk id="6" creationId="{B4871639-AE46-AF5C-D0EF-59BD2796A625}"/>
          </ac:spMkLst>
        </pc:spChg>
        <pc:spChg chg="add mod">
          <ac:chgData name="Ruttan, Erin" userId="7f24744b-d0c0-433e-8e3c-30cda0d84cff" providerId="ADAL" clId="{7C9568CC-815A-419C-9628-B159DE340461}" dt="2023-11-25T00:59:39.982" v="7035" actId="207"/>
          <ac:spMkLst>
            <pc:docMk/>
            <pc:sldMk cId="3763393897" sldId="7950"/>
            <ac:spMk id="7" creationId="{D899D985-C091-2E87-BC7D-D0A1297D643D}"/>
          </ac:spMkLst>
        </pc:spChg>
      </pc:sldChg>
      <pc:sldChg chg="addSp delSp modSp add mod ord setBg">
        <pc:chgData name="Ruttan, Erin" userId="7f24744b-d0c0-433e-8e3c-30cda0d84cff" providerId="ADAL" clId="{7C9568CC-815A-419C-9628-B159DE340461}" dt="2023-11-25T00:46:04.640" v="6439" actId="13244"/>
        <pc:sldMkLst>
          <pc:docMk/>
          <pc:sldMk cId="2901127836" sldId="7951"/>
        </pc:sldMkLst>
        <pc:spChg chg="add mod ord">
          <ac:chgData name="Ruttan, Erin" userId="7f24744b-d0c0-433e-8e3c-30cda0d84cff" providerId="ADAL" clId="{7C9568CC-815A-419C-9628-B159DE340461}" dt="2023-11-25T00:45:58.183" v="6438" actId="13244"/>
          <ac:spMkLst>
            <pc:docMk/>
            <pc:sldMk cId="2901127836" sldId="7951"/>
            <ac:spMk id="2" creationId="{2207657E-9E2D-E90D-BD2B-E4661341027C}"/>
          </ac:spMkLst>
        </pc:spChg>
        <pc:spChg chg="del">
          <ac:chgData name="Ruttan, Erin" userId="7f24744b-d0c0-433e-8e3c-30cda0d84cff" providerId="ADAL" clId="{7C9568CC-815A-419C-9628-B159DE340461}" dt="2023-11-25T00:45:38.237" v="6436" actId="478"/>
          <ac:spMkLst>
            <pc:docMk/>
            <pc:sldMk cId="2901127836" sldId="7951"/>
            <ac:spMk id="3" creationId="{58C370C0-7591-409B-B11F-12AF746346D4}"/>
          </ac:spMkLst>
        </pc:spChg>
        <pc:spChg chg="mod">
          <ac:chgData name="Ruttan, Erin" userId="7f24744b-d0c0-433e-8e3c-30cda0d84cff" providerId="ADAL" clId="{7C9568CC-815A-419C-9628-B159DE340461}" dt="2023-11-23T19:21:44.764" v="3109" actId="207"/>
          <ac:spMkLst>
            <pc:docMk/>
            <pc:sldMk cId="2901127836" sldId="7951"/>
            <ac:spMk id="4" creationId="{FF832D28-D8F1-4BFC-790C-18E3AF14E1A0}"/>
          </ac:spMkLst>
        </pc:spChg>
        <pc:spChg chg="mod">
          <ac:chgData name="Ruttan, Erin" userId="7f24744b-d0c0-433e-8e3c-30cda0d84cff" providerId="ADAL" clId="{7C9568CC-815A-419C-9628-B159DE340461}" dt="2023-11-25T00:45:45.151" v="6437" actId="962"/>
          <ac:spMkLst>
            <pc:docMk/>
            <pc:sldMk cId="2901127836" sldId="7951"/>
            <ac:spMk id="5" creationId="{849B002B-C6D9-6D21-AAB1-50DD5ED366AB}"/>
          </ac:spMkLst>
        </pc:spChg>
        <pc:picChg chg="add mod ord">
          <ac:chgData name="Ruttan, Erin" userId="7f24744b-d0c0-433e-8e3c-30cda0d84cff" providerId="ADAL" clId="{7C9568CC-815A-419C-9628-B159DE340461}" dt="2023-11-25T00:46:04.640" v="6439" actId="13244"/>
          <ac:picMkLst>
            <pc:docMk/>
            <pc:sldMk cId="2901127836" sldId="7951"/>
            <ac:picMk id="6" creationId="{015BA697-CC9D-25A0-B2BB-14E7A2937CB4}"/>
          </ac:picMkLst>
        </pc:picChg>
        <pc:picChg chg="add del mod">
          <ac:chgData name="Ruttan, Erin" userId="7f24744b-d0c0-433e-8e3c-30cda0d84cff" providerId="ADAL" clId="{7C9568CC-815A-419C-9628-B159DE340461}" dt="2023-11-23T19:18:24.073" v="2917" actId="478"/>
          <ac:picMkLst>
            <pc:docMk/>
            <pc:sldMk cId="2901127836" sldId="7951"/>
            <ac:picMk id="6" creationId="{9F991FC4-E647-DC08-B3D5-91CACD9CA2F6}"/>
          </ac:picMkLst>
        </pc:picChg>
      </pc:sldChg>
      <pc:sldChg chg="addSp delSp modSp add mod ord">
        <pc:chgData name="Ruttan, Erin" userId="7f24744b-d0c0-433e-8e3c-30cda0d84cff" providerId="ADAL" clId="{7C9568CC-815A-419C-9628-B159DE340461}" dt="2023-11-25T00:45:07.039" v="6434" actId="962"/>
        <pc:sldMkLst>
          <pc:docMk/>
          <pc:sldMk cId="2923824762" sldId="7952"/>
        </pc:sldMkLst>
        <pc:spChg chg="add mod">
          <ac:chgData name="Ruttan, Erin" userId="7f24744b-d0c0-433e-8e3c-30cda0d84cff" providerId="ADAL" clId="{7C9568CC-815A-419C-9628-B159DE340461}" dt="2023-11-24T17:45:56.037" v="4687" actId="20577"/>
          <ac:spMkLst>
            <pc:docMk/>
            <pc:sldMk cId="2923824762" sldId="7952"/>
            <ac:spMk id="2" creationId="{F0BABC83-FC67-126A-3E2B-B79C4E921A6D}"/>
          </ac:spMkLst>
        </pc:spChg>
        <pc:spChg chg="del">
          <ac:chgData name="Ruttan, Erin" userId="7f24744b-d0c0-433e-8e3c-30cda0d84cff" providerId="ADAL" clId="{7C9568CC-815A-419C-9628-B159DE340461}" dt="2023-11-25T00:45:00.934" v="6433" actId="478"/>
          <ac:spMkLst>
            <pc:docMk/>
            <pc:sldMk cId="2923824762" sldId="7952"/>
            <ac:spMk id="3" creationId="{58C370C0-7591-409B-B11F-12AF746346D4}"/>
          </ac:spMkLst>
        </pc:spChg>
        <pc:spChg chg="mod">
          <ac:chgData name="Ruttan, Erin" userId="7f24744b-d0c0-433e-8e3c-30cda0d84cff" providerId="ADAL" clId="{7C9568CC-815A-419C-9628-B159DE340461}" dt="2023-11-25T00:27:05.488" v="4880" actId="33553"/>
          <ac:spMkLst>
            <pc:docMk/>
            <pc:sldMk cId="2923824762" sldId="7952"/>
            <ac:spMk id="4" creationId="{FF832D28-D8F1-4BFC-790C-18E3AF14E1A0}"/>
          </ac:spMkLst>
        </pc:spChg>
        <pc:spChg chg="mod">
          <ac:chgData name="Ruttan, Erin" userId="7f24744b-d0c0-433e-8e3c-30cda0d84cff" providerId="ADAL" clId="{7C9568CC-815A-419C-9628-B159DE340461}" dt="2023-11-25T00:45:07.039" v="6434" actId="962"/>
          <ac:spMkLst>
            <pc:docMk/>
            <pc:sldMk cId="2923824762" sldId="7952"/>
            <ac:spMk id="5" creationId="{849B002B-C6D9-6D21-AAB1-50DD5ED366AB}"/>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B5463D6-6E9C-C607-5DE4-AE9B5F1A25C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0A4DEBA-B00F-F590-ED06-ACE02F01894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67CAFFC-F67B-4A76-BD21-FF57EDA65C97}" type="datetimeFigureOut">
              <a:rPr lang="en-US" smtClean="0"/>
              <a:t>11/27/2023</a:t>
            </a:fld>
            <a:endParaRPr lang="en-US"/>
          </a:p>
        </p:txBody>
      </p:sp>
      <p:sp>
        <p:nvSpPr>
          <p:cNvPr id="4" name="Footer Placeholder 3">
            <a:extLst>
              <a:ext uri="{FF2B5EF4-FFF2-40B4-BE49-F238E27FC236}">
                <a16:creationId xmlns:a16="http://schemas.microsoft.com/office/drawing/2014/main" id="{DC965DC7-C788-0373-9864-EA3C85FC210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B8FDB7B-D387-47A7-B6E6-C94FD9E6D3A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86E097F-8D6D-498D-9AB4-5405263EA5DA}" type="slidenum">
              <a:rPr lang="en-US" smtClean="0"/>
              <a:t>‹#›</a:t>
            </a:fld>
            <a:endParaRPr lang="en-US"/>
          </a:p>
        </p:txBody>
      </p:sp>
    </p:spTree>
    <p:extLst>
      <p:ext uri="{BB962C8B-B14F-4D97-AF65-F5344CB8AC3E}">
        <p14:creationId xmlns:p14="http://schemas.microsoft.com/office/powerpoint/2010/main" val="20300696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8BDE81-735B-4840-9A10-658418D6367C}" type="datetimeFigureOut">
              <a:rPr lang="en-US" smtClean="0"/>
              <a:t>11/27/2023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3081FA-F533-8E49-AB55-6AD3F8091FCA}" type="slidenum">
              <a:rPr lang="en-US" smtClean="0"/>
              <a:t>‹#›</a:t>
            </a:fld>
            <a:endParaRPr lang="en-US"/>
          </a:p>
        </p:txBody>
      </p:sp>
    </p:spTree>
    <p:extLst>
      <p:ext uri="{BB962C8B-B14F-4D97-AF65-F5344CB8AC3E}">
        <p14:creationId xmlns:p14="http://schemas.microsoft.com/office/powerpoint/2010/main" val="6334788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572462DB-EBB7-4F6B-81EE-84E0D3B6B92C}"/>
              </a:ext>
            </a:extLst>
          </p:cNvPr>
          <p:cNvSpPr>
            <a:spLocks noGrp="1"/>
          </p:cNvSpPr>
          <p:nvPr>
            <p:ph type="body" idx="1"/>
          </p:nvPr>
        </p:nvSpPr>
        <p:spPr/>
        <p:txBody>
          <a:bodyPr>
            <a:normAutofit/>
          </a:bodyPr>
          <a:lstStyle/>
          <a:p>
            <a:endParaRPr lang="en-US" dirty="0">
              <a:cs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aseline="0"/>
              <a:t> </a:t>
            </a:r>
            <a:endParaRPr lang="en-CA"/>
          </a:p>
        </p:txBody>
      </p:sp>
      <p:sp>
        <p:nvSpPr>
          <p:cNvPr id="4" name="Slide Number Placeholder 3"/>
          <p:cNvSpPr>
            <a:spLocks noGrp="1"/>
          </p:cNvSpPr>
          <p:nvPr>
            <p:ph type="sldNum" sz="quarter" idx="10"/>
          </p:nvPr>
        </p:nvSpPr>
        <p:spPr/>
        <p:txBody>
          <a:bodyPr/>
          <a:lstStyle/>
          <a:p>
            <a:fld id="{75D1E963-777A-45BE-A536-AE64FA9D8172}" type="slidenum">
              <a:rPr lang="en-CA" smtClean="0"/>
              <a:t>13</a:t>
            </a:fld>
            <a:endParaRPr lang="en-CA"/>
          </a:p>
        </p:txBody>
      </p:sp>
    </p:spTree>
    <p:extLst>
      <p:ext uri="{BB962C8B-B14F-4D97-AF65-F5344CB8AC3E}">
        <p14:creationId xmlns:p14="http://schemas.microsoft.com/office/powerpoint/2010/main" val="77903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Blank with Identifi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52539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3A45E70D-64EA-7848-B6D6-091450EB1720}"/>
              </a:ext>
            </a:extLst>
          </p:cNvPr>
          <p:cNvSpPr>
            <a:spLocks noGrp="1"/>
          </p:cNvSpPr>
          <p:nvPr>
            <p:ph type="sldNum" sz="quarter" idx="12"/>
          </p:nvPr>
        </p:nvSpPr>
        <p:spPr>
          <a:xfrm>
            <a:off x="9235440" y="6400800"/>
            <a:ext cx="2743200" cy="365125"/>
          </a:xfrm>
          <a:prstGeom prst="rect">
            <a:avLst/>
          </a:prstGeom>
        </p:spPr>
        <p:txBody>
          <a:bodyPr/>
          <a:lstStyle/>
          <a:p>
            <a:fld id="{104CF250-7820-BD45-8509-7A2D360AA0A5}" type="slidenum">
              <a:rPr lang="en-US" smtClean="0"/>
              <a:t>‹#›</a:t>
            </a:fld>
            <a:endParaRPr lang="en-US"/>
          </a:p>
        </p:txBody>
      </p:sp>
      <p:sp>
        <p:nvSpPr>
          <p:cNvPr id="8" name="Picture Placeholder 6">
            <a:extLst>
              <a:ext uri="{FF2B5EF4-FFF2-40B4-BE49-F238E27FC236}">
                <a16:creationId xmlns:a16="http://schemas.microsoft.com/office/drawing/2014/main" id="{DFCAAEAB-173C-5C49-8DE5-25E10E4A947D}"/>
              </a:ext>
            </a:extLst>
          </p:cNvPr>
          <p:cNvSpPr>
            <a:spLocks noGrp="1"/>
          </p:cNvSpPr>
          <p:nvPr>
            <p:ph type="pic" sz="quarter" idx="13" hasCustomPrompt="1"/>
          </p:nvPr>
        </p:nvSpPr>
        <p:spPr>
          <a:xfrm>
            <a:off x="352290" y="2288780"/>
            <a:ext cx="2027810" cy="1713308"/>
          </a:xfrm>
          <a:prstGeom prst="rect">
            <a:avLst/>
          </a:prstGeom>
          <a:solidFill>
            <a:schemeClr val="bg1">
              <a:lumMod val="85000"/>
            </a:schemeClr>
          </a:solidFill>
        </p:spPr>
        <p:txBody>
          <a:bodyPr anchor="ctr" anchorCtr="0"/>
          <a:lstStyle>
            <a:lvl1pPr marL="0" indent="0" algn="ctr">
              <a:buFontTx/>
              <a:buNone/>
              <a:defRPr sz="1200"/>
            </a:lvl1pPr>
          </a:lstStyle>
          <a:p>
            <a:r>
              <a:rPr lang="en-US" dirty="0"/>
              <a:t>Click on this icon </a:t>
            </a:r>
            <a:br>
              <a:rPr lang="en-US" dirty="0"/>
            </a:br>
            <a:r>
              <a:rPr lang="en-US" dirty="0"/>
              <a:t>to select new picture</a:t>
            </a:r>
          </a:p>
        </p:txBody>
      </p:sp>
      <p:sp>
        <p:nvSpPr>
          <p:cNvPr id="9" name="Text Placeholder 10">
            <a:extLst>
              <a:ext uri="{FF2B5EF4-FFF2-40B4-BE49-F238E27FC236}">
                <a16:creationId xmlns:a16="http://schemas.microsoft.com/office/drawing/2014/main" id="{7575D844-E3F3-5147-AE82-A31410CC3BC3}"/>
              </a:ext>
            </a:extLst>
          </p:cNvPr>
          <p:cNvSpPr>
            <a:spLocks noGrp="1"/>
          </p:cNvSpPr>
          <p:nvPr>
            <p:ph type="body" sz="quarter" idx="16" hasCustomPrompt="1"/>
          </p:nvPr>
        </p:nvSpPr>
        <p:spPr>
          <a:xfrm>
            <a:off x="352133" y="1881496"/>
            <a:ext cx="2027810" cy="345127"/>
          </a:xfrm>
          <a:prstGeom prst="rect">
            <a:avLst/>
          </a:prstGeom>
        </p:spPr>
        <p:txBody>
          <a:bodyPr lIns="0" tIns="0"/>
          <a:lstStyle>
            <a:lvl1pPr marL="0" indent="0">
              <a:buNone/>
              <a:defRPr sz="1600" b="1">
                <a:solidFill>
                  <a:schemeClr val="tx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Title #1</a:t>
            </a:r>
          </a:p>
        </p:txBody>
      </p:sp>
      <p:sp>
        <p:nvSpPr>
          <p:cNvPr id="10" name="Text Placeholder 12">
            <a:extLst>
              <a:ext uri="{FF2B5EF4-FFF2-40B4-BE49-F238E27FC236}">
                <a16:creationId xmlns:a16="http://schemas.microsoft.com/office/drawing/2014/main" id="{5721F847-EF62-DA42-A42D-7C0A1C5EBB39}"/>
              </a:ext>
            </a:extLst>
          </p:cNvPr>
          <p:cNvSpPr>
            <a:spLocks noGrp="1"/>
          </p:cNvSpPr>
          <p:nvPr>
            <p:ph type="body" sz="quarter" idx="17" hasCustomPrompt="1"/>
          </p:nvPr>
        </p:nvSpPr>
        <p:spPr>
          <a:xfrm>
            <a:off x="352132" y="4227617"/>
            <a:ext cx="2027811" cy="2173184"/>
          </a:xfrm>
          <a:prstGeom prst="rect">
            <a:avLst/>
          </a:prstGeom>
        </p:spPr>
        <p:txBody>
          <a:bodyPr lIns="0" tIns="0"/>
          <a:lstStyle>
            <a:lvl1pPr marL="0" indent="0">
              <a:buNone/>
              <a:defRPr sz="12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Sentence Arial regular 12pt</a:t>
            </a:r>
          </a:p>
        </p:txBody>
      </p:sp>
      <p:sp>
        <p:nvSpPr>
          <p:cNvPr id="11" name="Title 1">
            <a:extLst>
              <a:ext uri="{FF2B5EF4-FFF2-40B4-BE49-F238E27FC236}">
                <a16:creationId xmlns:a16="http://schemas.microsoft.com/office/drawing/2014/main" id="{79D46730-CF33-6949-8C5A-60F0E41B01F8}"/>
              </a:ext>
            </a:extLst>
          </p:cNvPr>
          <p:cNvSpPr>
            <a:spLocks noGrp="1"/>
          </p:cNvSpPr>
          <p:nvPr>
            <p:ph type="title" hasCustomPrompt="1"/>
          </p:nvPr>
        </p:nvSpPr>
        <p:spPr>
          <a:xfrm>
            <a:off x="2379943" y="493776"/>
            <a:ext cx="9194106" cy="1325563"/>
          </a:xfrm>
          <a:prstGeom prst="rect">
            <a:avLst/>
          </a:prstGeom>
        </p:spPr>
        <p:txBody>
          <a:bodyPr anchor="t" anchorCtr="0">
            <a:normAutofit/>
          </a:bodyPr>
          <a:lstStyle>
            <a:lvl1pPr>
              <a:defRPr sz="3000" b="1"/>
            </a:lvl1pPr>
          </a:lstStyle>
          <a:p>
            <a:r>
              <a:rPr lang="en-US" dirty="0"/>
              <a:t>Slide title Arial bold 30pt</a:t>
            </a:r>
          </a:p>
        </p:txBody>
      </p:sp>
      <p:sp>
        <p:nvSpPr>
          <p:cNvPr id="12" name="Picture Placeholder 6">
            <a:extLst>
              <a:ext uri="{FF2B5EF4-FFF2-40B4-BE49-F238E27FC236}">
                <a16:creationId xmlns:a16="http://schemas.microsoft.com/office/drawing/2014/main" id="{E5A03271-81E5-6F42-8474-FA7D9CE2AB19}"/>
              </a:ext>
            </a:extLst>
          </p:cNvPr>
          <p:cNvSpPr>
            <a:spLocks noGrp="1"/>
          </p:cNvSpPr>
          <p:nvPr>
            <p:ph type="pic" sz="quarter" idx="18" hasCustomPrompt="1"/>
          </p:nvPr>
        </p:nvSpPr>
        <p:spPr>
          <a:xfrm>
            <a:off x="2698157" y="2288780"/>
            <a:ext cx="2027810" cy="1713308"/>
          </a:xfrm>
          <a:prstGeom prst="rect">
            <a:avLst/>
          </a:prstGeom>
          <a:solidFill>
            <a:schemeClr val="bg1">
              <a:lumMod val="85000"/>
            </a:schemeClr>
          </a:solidFill>
        </p:spPr>
        <p:txBody>
          <a:bodyPr anchor="ctr" anchorCtr="0"/>
          <a:lstStyle>
            <a:lvl1pPr marL="0" indent="0" algn="ctr">
              <a:buFontTx/>
              <a:buNone/>
              <a:defRPr sz="1200"/>
            </a:lvl1pPr>
          </a:lstStyle>
          <a:p>
            <a:r>
              <a:rPr lang="en-US" dirty="0"/>
              <a:t>Click on this icon </a:t>
            </a:r>
            <a:br>
              <a:rPr lang="en-US" dirty="0"/>
            </a:br>
            <a:r>
              <a:rPr lang="en-US" dirty="0"/>
              <a:t>to select new picture</a:t>
            </a:r>
          </a:p>
        </p:txBody>
      </p:sp>
      <p:sp>
        <p:nvSpPr>
          <p:cNvPr id="13" name="Text Placeholder 10">
            <a:extLst>
              <a:ext uri="{FF2B5EF4-FFF2-40B4-BE49-F238E27FC236}">
                <a16:creationId xmlns:a16="http://schemas.microsoft.com/office/drawing/2014/main" id="{05050082-2134-D248-B1C3-DD8DE26C384C}"/>
              </a:ext>
            </a:extLst>
          </p:cNvPr>
          <p:cNvSpPr>
            <a:spLocks noGrp="1"/>
          </p:cNvSpPr>
          <p:nvPr>
            <p:ph type="body" sz="quarter" idx="19" hasCustomPrompt="1"/>
          </p:nvPr>
        </p:nvSpPr>
        <p:spPr>
          <a:xfrm>
            <a:off x="2698000" y="1881496"/>
            <a:ext cx="2027810" cy="345127"/>
          </a:xfrm>
          <a:prstGeom prst="rect">
            <a:avLst/>
          </a:prstGeom>
        </p:spPr>
        <p:txBody>
          <a:bodyPr lIns="0" tIns="0"/>
          <a:lstStyle>
            <a:lvl1pPr marL="0" indent="0">
              <a:buNone/>
              <a:defRPr sz="1600" b="1">
                <a:solidFill>
                  <a:schemeClr val="tx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Title #2</a:t>
            </a:r>
          </a:p>
        </p:txBody>
      </p:sp>
      <p:sp>
        <p:nvSpPr>
          <p:cNvPr id="14" name="Text Placeholder 12">
            <a:extLst>
              <a:ext uri="{FF2B5EF4-FFF2-40B4-BE49-F238E27FC236}">
                <a16:creationId xmlns:a16="http://schemas.microsoft.com/office/drawing/2014/main" id="{FC32F605-DF22-2F4D-BA48-8DFBFFAAE1B4}"/>
              </a:ext>
            </a:extLst>
          </p:cNvPr>
          <p:cNvSpPr>
            <a:spLocks noGrp="1"/>
          </p:cNvSpPr>
          <p:nvPr>
            <p:ph type="body" sz="quarter" idx="20" hasCustomPrompt="1"/>
          </p:nvPr>
        </p:nvSpPr>
        <p:spPr>
          <a:xfrm>
            <a:off x="2697999" y="4227617"/>
            <a:ext cx="2027811" cy="2173184"/>
          </a:xfrm>
          <a:prstGeom prst="rect">
            <a:avLst/>
          </a:prstGeom>
        </p:spPr>
        <p:txBody>
          <a:bodyPr lIns="0" tIns="0"/>
          <a:lstStyle>
            <a:lvl1pPr marL="0" indent="0">
              <a:buNone/>
              <a:defRPr sz="12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Sentence Arial regular 12pt</a:t>
            </a:r>
          </a:p>
        </p:txBody>
      </p:sp>
      <p:sp>
        <p:nvSpPr>
          <p:cNvPr id="15" name="Picture Placeholder 6">
            <a:extLst>
              <a:ext uri="{FF2B5EF4-FFF2-40B4-BE49-F238E27FC236}">
                <a16:creationId xmlns:a16="http://schemas.microsoft.com/office/drawing/2014/main" id="{4CB3E0F4-B497-6D44-A75C-A635CEF7DFF8}"/>
              </a:ext>
            </a:extLst>
          </p:cNvPr>
          <p:cNvSpPr>
            <a:spLocks noGrp="1"/>
          </p:cNvSpPr>
          <p:nvPr>
            <p:ph type="pic" sz="quarter" idx="21" hasCustomPrompt="1"/>
          </p:nvPr>
        </p:nvSpPr>
        <p:spPr>
          <a:xfrm>
            <a:off x="5043866" y="2288780"/>
            <a:ext cx="2027810" cy="1713308"/>
          </a:xfrm>
          <a:prstGeom prst="rect">
            <a:avLst/>
          </a:prstGeom>
          <a:solidFill>
            <a:schemeClr val="bg1">
              <a:lumMod val="85000"/>
            </a:schemeClr>
          </a:solidFill>
        </p:spPr>
        <p:txBody>
          <a:bodyPr anchor="ctr" anchorCtr="0"/>
          <a:lstStyle>
            <a:lvl1pPr marL="0" indent="0" algn="ctr">
              <a:buFontTx/>
              <a:buNone/>
              <a:defRPr sz="1200"/>
            </a:lvl1pPr>
          </a:lstStyle>
          <a:p>
            <a:r>
              <a:rPr lang="en-US" dirty="0"/>
              <a:t>Click on this icon </a:t>
            </a:r>
            <a:br>
              <a:rPr lang="en-US" dirty="0"/>
            </a:br>
            <a:r>
              <a:rPr lang="en-US" dirty="0"/>
              <a:t>to select new picture</a:t>
            </a:r>
          </a:p>
        </p:txBody>
      </p:sp>
      <p:sp>
        <p:nvSpPr>
          <p:cNvPr id="16" name="Text Placeholder 10">
            <a:extLst>
              <a:ext uri="{FF2B5EF4-FFF2-40B4-BE49-F238E27FC236}">
                <a16:creationId xmlns:a16="http://schemas.microsoft.com/office/drawing/2014/main" id="{253A7C55-DA3F-3943-A242-702E0C052ED2}"/>
              </a:ext>
            </a:extLst>
          </p:cNvPr>
          <p:cNvSpPr>
            <a:spLocks noGrp="1"/>
          </p:cNvSpPr>
          <p:nvPr>
            <p:ph type="body" sz="quarter" idx="22" hasCustomPrompt="1"/>
          </p:nvPr>
        </p:nvSpPr>
        <p:spPr>
          <a:xfrm>
            <a:off x="5043709" y="1881496"/>
            <a:ext cx="2027810" cy="345127"/>
          </a:xfrm>
          <a:prstGeom prst="rect">
            <a:avLst/>
          </a:prstGeom>
        </p:spPr>
        <p:txBody>
          <a:bodyPr lIns="0" tIns="0"/>
          <a:lstStyle>
            <a:lvl1pPr marL="0" indent="0">
              <a:buNone/>
              <a:defRPr sz="1600" b="1">
                <a:solidFill>
                  <a:schemeClr val="tx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Title #3</a:t>
            </a:r>
          </a:p>
        </p:txBody>
      </p:sp>
      <p:sp>
        <p:nvSpPr>
          <p:cNvPr id="17" name="Text Placeholder 12">
            <a:extLst>
              <a:ext uri="{FF2B5EF4-FFF2-40B4-BE49-F238E27FC236}">
                <a16:creationId xmlns:a16="http://schemas.microsoft.com/office/drawing/2014/main" id="{B071A695-B4FD-D840-9BFC-E4C5263A2ADE}"/>
              </a:ext>
            </a:extLst>
          </p:cNvPr>
          <p:cNvSpPr>
            <a:spLocks noGrp="1"/>
          </p:cNvSpPr>
          <p:nvPr>
            <p:ph type="body" sz="quarter" idx="23" hasCustomPrompt="1"/>
          </p:nvPr>
        </p:nvSpPr>
        <p:spPr>
          <a:xfrm>
            <a:off x="5043708" y="4227617"/>
            <a:ext cx="2027811" cy="2173184"/>
          </a:xfrm>
          <a:prstGeom prst="rect">
            <a:avLst/>
          </a:prstGeom>
        </p:spPr>
        <p:txBody>
          <a:bodyPr lIns="0" tIns="0"/>
          <a:lstStyle>
            <a:lvl1pPr marL="0" indent="0">
              <a:buNone/>
              <a:defRPr sz="12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Sentence Arial regular 12pt</a:t>
            </a:r>
          </a:p>
        </p:txBody>
      </p:sp>
      <p:sp>
        <p:nvSpPr>
          <p:cNvPr id="18" name="Picture Placeholder 6">
            <a:extLst>
              <a:ext uri="{FF2B5EF4-FFF2-40B4-BE49-F238E27FC236}">
                <a16:creationId xmlns:a16="http://schemas.microsoft.com/office/drawing/2014/main" id="{3A0F850A-D3A1-044A-91A3-16BE12F6E494}"/>
              </a:ext>
            </a:extLst>
          </p:cNvPr>
          <p:cNvSpPr>
            <a:spLocks noGrp="1"/>
          </p:cNvSpPr>
          <p:nvPr>
            <p:ph type="pic" sz="quarter" idx="24" hasCustomPrompt="1"/>
          </p:nvPr>
        </p:nvSpPr>
        <p:spPr>
          <a:xfrm>
            <a:off x="7466193" y="2288780"/>
            <a:ext cx="2027810" cy="1713308"/>
          </a:xfrm>
          <a:prstGeom prst="rect">
            <a:avLst/>
          </a:prstGeom>
          <a:solidFill>
            <a:schemeClr val="bg1">
              <a:lumMod val="85000"/>
            </a:schemeClr>
          </a:solidFill>
        </p:spPr>
        <p:txBody>
          <a:bodyPr anchor="ctr" anchorCtr="0"/>
          <a:lstStyle>
            <a:lvl1pPr marL="0" indent="0" algn="ctr">
              <a:buFontTx/>
              <a:buNone/>
              <a:defRPr sz="1200"/>
            </a:lvl1pPr>
          </a:lstStyle>
          <a:p>
            <a:r>
              <a:rPr lang="en-US" dirty="0"/>
              <a:t>Click on this icon </a:t>
            </a:r>
            <a:br>
              <a:rPr lang="en-US" dirty="0"/>
            </a:br>
            <a:r>
              <a:rPr lang="en-US" dirty="0"/>
              <a:t>to select new picture</a:t>
            </a:r>
          </a:p>
        </p:txBody>
      </p:sp>
      <p:sp>
        <p:nvSpPr>
          <p:cNvPr id="19" name="Text Placeholder 10">
            <a:extLst>
              <a:ext uri="{FF2B5EF4-FFF2-40B4-BE49-F238E27FC236}">
                <a16:creationId xmlns:a16="http://schemas.microsoft.com/office/drawing/2014/main" id="{CCD8C5F2-D7F7-DD48-A874-99700F944895}"/>
              </a:ext>
            </a:extLst>
          </p:cNvPr>
          <p:cNvSpPr>
            <a:spLocks noGrp="1"/>
          </p:cNvSpPr>
          <p:nvPr>
            <p:ph type="body" sz="quarter" idx="25" hasCustomPrompt="1"/>
          </p:nvPr>
        </p:nvSpPr>
        <p:spPr>
          <a:xfrm>
            <a:off x="7466036" y="1881496"/>
            <a:ext cx="2027810" cy="345127"/>
          </a:xfrm>
          <a:prstGeom prst="rect">
            <a:avLst/>
          </a:prstGeom>
        </p:spPr>
        <p:txBody>
          <a:bodyPr lIns="0" tIns="0"/>
          <a:lstStyle>
            <a:lvl1pPr marL="0" indent="0">
              <a:buNone/>
              <a:defRPr sz="1600" b="1">
                <a:solidFill>
                  <a:schemeClr val="tx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Title #4</a:t>
            </a:r>
          </a:p>
        </p:txBody>
      </p:sp>
      <p:sp>
        <p:nvSpPr>
          <p:cNvPr id="20" name="Text Placeholder 12">
            <a:extLst>
              <a:ext uri="{FF2B5EF4-FFF2-40B4-BE49-F238E27FC236}">
                <a16:creationId xmlns:a16="http://schemas.microsoft.com/office/drawing/2014/main" id="{BC2054AE-C1A8-4842-8CC6-2145110F72C5}"/>
              </a:ext>
            </a:extLst>
          </p:cNvPr>
          <p:cNvSpPr>
            <a:spLocks noGrp="1"/>
          </p:cNvSpPr>
          <p:nvPr>
            <p:ph type="body" sz="quarter" idx="26" hasCustomPrompt="1"/>
          </p:nvPr>
        </p:nvSpPr>
        <p:spPr>
          <a:xfrm>
            <a:off x="7466035" y="4227617"/>
            <a:ext cx="2027811" cy="2173184"/>
          </a:xfrm>
          <a:prstGeom prst="rect">
            <a:avLst/>
          </a:prstGeom>
        </p:spPr>
        <p:txBody>
          <a:bodyPr lIns="0" tIns="0"/>
          <a:lstStyle>
            <a:lvl1pPr marL="0" indent="0">
              <a:buNone/>
              <a:defRPr sz="12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Sentence Arial regular 12pt</a:t>
            </a:r>
          </a:p>
        </p:txBody>
      </p:sp>
      <p:sp>
        <p:nvSpPr>
          <p:cNvPr id="21" name="Picture Placeholder 6">
            <a:extLst>
              <a:ext uri="{FF2B5EF4-FFF2-40B4-BE49-F238E27FC236}">
                <a16:creationId xmlns:a16="http://schemas.microsoft.com/office/drawing/2014/main" id="{33E31D25-4C06-7545-BAAF-4B38C4C79FF0}"/>
              </a:ext>
            </a:extLst>
          </p:cNvPr>
          <p:cNvSpPr>
            <a:spLocks noGrp="1"/>
          </p:cNvSpPr>
          <p:nvPr>
            <p:ph type="pic" sz="quarter" idx="27" hasCustomPrompt="1"/>
          </p:nvPr>
        </p:nvSpPr>
        <p:spPr>
          <a:xfrm>
            <a:off x="9811900" y="2288780"/>
            <a:ext cx="2027810" cy="1713308"/>
          </a:xfrm>
          <a:prstGeom prst="rect">
            <a:avLst/>
          </a:prstGeom>
          <a:solidFill>
            <a:schemeClr val="bg1">
              <a:lumMod val="85000"/>
            </a:schemeClr>
          </a:solidFill>
        </p:spPr>
        <p:txBody>
          <a:bodyPr anchor="ctr" anchorCtr="0"/>
          <a:lstStyle>
            <a:lvl1pPr marL="0" indent="0" algn="ctr">
              <a:buFontTx/>
              <a:buNone/>
              <a:defRPr sz="1200"/>
            </a:lvl1pPr>
          </a:lstStyle>
          <a:p>
            <a:r>
              <a:rPr lang="en-US" dirty="0"/>
              <a:t>Click on this icon </a:t>
            </a:r>
            <a:br>
              <a:rPr lang="en-US" dirty="0"/>
            </a:br>
            <a:r>
              <a:rPr lang="en-US" dirty="0"/>
              <a:t>to select new picture</a:t>
            </a:r>
          </a:p>
        </p:txBody>
      </p:sp>
      <p:sp>
        <p:nvSpPr>
          <p:cNvPr id="22" name="Text Placeholder 10">
            <a:extLst>
              <a:ext uri="{FF2B5EF4-FFF2-40B4-BE49-F238E27FC236}">
                <a16:creationId xmlns:a16="http://schemas.microsoft.com/office/drawing/2014/main" id="{2860A5E5-7917-054E-B291-B6DFD3C43E58}"/>
              </a:ext>
            </a:extLst>
          </p:cNvPr>
          <p:cNvSpPr>
            <a:spLocks noGrp="1"/>
          </p:cNvSpPr>
          <p:nvPr>
            <p:ph type="body" sz="quarter" idx="28" hasCustomPrompt="1"/>
          </p:nvPr>
        </p:nvSpPr>
        <p:spPr>
          <a:xfrm>
            <a:off x="9811743" y="1881496"/>
            <a:ext cx="2027810" cy="345127"/>
          </a:xfrm>
          <a:prstGeom prst="rect">
            <a:avLst/>
          </a:prstGeom>
        </p:spPr>
        <p:txBody>
          <a:bodyPr lIns="0" tIns="0"/>
          <a:lstStyle>
            <a:lvl1pPr marL="0" indent="0">
              <a:buNone/>
              <a:defRPr sz="1600" b="1">
                <a:solidFill>
                  <a:schemeClr val="tx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Title #5</a:t>
            </a:r>
          </a:p>
        </p:txBody>
      </p:sp>
      <p:sp>
        <p:nvSpPr>
          <p:cNvPr id="23" name="Text Placeholder 12">
            <a:extLst>
              <a:ext uri="{FF2B5EF4-FFF2-40B4-BE49-F238E27FC236}">
                <a16:creationId xmlns:a16="http://schemas.microsoft.com/office/drawing/2014/main" id="{BA37C04C-43EC-DF4A-B41F-2979F020DF75}"/>
              </a:ext>
            </a:extLst>
          </p:cNvPr>
          <p:cNvSpPr>
            <a:spLocks noGrp="1"/>
          </p:cNvSpPr>
          <p:nvPr>
            <p:ph type="body" sz="quarter" idx="29" hasCustomPrompt="1"/>
          </p:nvPr>
        </p:nvSpPr>
        <p:spPr>
          <a:xfrm>
            <a:off x="9811742" y="4227617"/>
            <a:ext cx="2027811" cy="2173184"/>
          </a:xfrm>
          <a:prstGeom prst="rect">
            <a:avLst/>
          </a:prstGeom>
        </p:spPr>
        <p:txBody>
          <a:bodyPr lIns="0" tIns="0"/>
          <a:lstStyle>
            <a:lvl1pPr marL="0" indent="0">
              <a:buNone/>
              <a:defRPr sz="12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Sentence Arial regular 12pt</a:t>
            </a:r>
          </a:p>
        </p:txBody>
      </p:sp>
    </p:spTree>
    <p:extLst>
      <p:ext uri="{BB962C8B-B14F-4D97-AF65-F5344CB8AC3E}">
        <p14:creationId xmlns:p14="http://schemas.microsoft.com/office/powerpoint/2010/main" val="13034687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Four Up Layou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F7DC412-31AE-A345-9C21-96566F81B19E}"/>
              </a:ext>
            </a:extLst>
          </p:cNvPr>
          <p:cNvSpPr>
            <a:spLocks noGrp="1"/>
          </p:cNvSpPr>
          <p:nvPr>
            <p:ph type="sldNum" sz="quarter" idx="12"/>
          </p:nvPr>
        </p:nvSpPr>
        <p:spPr>
          <a:xfrm>
            <a:off x="9235440" y="6400800"/>
            <a:ext cx="2743200" cy="365125"/>
          </a:xfrm>
          <a:prstGeom prst="rect">
            <a:avLst/>
          </a:prstGeom>
        </p:spPr>
        <p:txBody>
          <a:bodyPr/>
          <a:lstStyle/>
          <a:p>
            <a:fld id="{104CF250-7820-BD45-8509-7A2D360AA0A5}" type="slidenum">
              <a:rPr lang="en-US" smtClean="0"/>
              <a:t>‹#›</a:t>
            </a:fld>
            <a:endParaRPr lang="en-US"/>
          </a:p>
        </p:txBody>
      </p:sp>
      <p:sp>
        <p:nvSpPr>
          <p:cNvPr id="7" name="Picture Placeholder 6">
            <a:extLst>
              <a:ext uri="{FF2B5EF4-FFF2-40B4-BE49-F238E27FC236}">
                <a16:creationId xmlns:a16="http://schemas.microsoft.com/office/drawing/2014/main" id="{E06F181E-448C-4E48-9EDE-289042790AFD}"/>
              </a:ext>
            </a:extLst>
          </p:cNvPr>
          <p:cNvSpPr>
            <a:spLocks noGrp="1"/>
          </p:cNvSpPr>
          <p:nvPr>
            <p:ph type="pic" sz="quarter" idx="13" hasCustomPrompt="1"/>
          </p:nvPr>
        </p:nvSpPr>
        <p:spPr>
          <a:xfrm>
            <a:off x="3609887" y="1819339"/>
            <a:ext cx="2362461" cy="1996056"/>
          </a:xfrm>
          <a:prstGeom prst="rect">
            <a:avLst/>
          </a:prstGeom>
          <a:solidFill>
            <a:schemeClr val="bg1">
              <a:lumMod val="85000"/>
            </a:schemeClr>
          </a:solidFill>
        </p:spPr>
        <p:txBody>
          <a:bodyPr anchor="ctr" anchorCtr="0"/>
          <a:lstStyle>
            <a:lvl1pPr marL="0" indent="0" algn="ctr">
              <a:buFontTx/>
              <a:buNone/>
              <a:defRPr sz="1200"/>
            </a:lvl1pPr>
          </a:lstStyle>
          <a:p>
            <a:r>
              <a:rPr lang="en-US" dirty="0"/>
              <a:t>Click on this icon </a:t>
            </a:r>
            <a:br>
              <a:rPr lang="en-US" dirty="0"/>
            </a:br>
            <a:r>
              <a:rPr lang="en-US" dirty="0"/>
              <a:t>to select new picture</a:t>
            </a:r>
          </a:p>
        </p:txBody>
      </p:sp>
      <p:sp>
        <p:nvSpPr>
          <p:cNvPr id="8" name="Text Placeholder 12">
            <a:extLst>
              <a:ext uri="{FF2B5EF4-FFF2-40B4-BE49-F238E27FC236}">
                <a16:creationId xmlns:a16="http://schemas.microsoft.com/office/drawing/2014/main" id="{E52D25BF-97C4-F04D-9B90-08C7602C0107}"/>
              </a:ext>
            </a:extLst>
          </p:cNvPr>
          <p:cNvSpPr>
            <a:spLocks noGrp="1"/>
          </p:cNvSpPr>
          <p:nvPr>
            <p:ph type="body" sz="quarter" idx="17" hasCustomPrompt="1"/>
          </p:nvPr>
        </p:nvSpPr>
        <p:spPr>
          <a:xfrm>
            <a:off x="1097254" y="1936471"/>
            <a:ext cx="2146334" cy="1712859"/>
          </a:xfrm>
          <a:prstGeom prst="rect">
            <a:avLst/>
          </a:prstGeom>
        </p:spPr>
        <p:txBody>
          <a:bodyPr lIns="0" tIns="0"/>
          <a:lstStyle>
            <a:lvl1pPr marL="0" indent="0">
              <a:buNone/>
              <a:defRPr sz="16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Sentence Arial regular 16pt</a:t>
            </a:r>
          </a:p>
        </p:txBody>
      </p:sp>
      <p:sp>
        <p:nvSpPr>
          <p:cNvPr id="9" name="Picture Placeholder 6">
            <a:extLst>
              <a:ext uri="{FF2B5EF4-FFF2-40B4-BE49-F238E27FC236}">
                <a16:creationId xmlns:a16="http://schemas.microsoft.com/office/drawing/2014/main" id="{147DE6F4-5C3B-BE48-92E0-12134C933AA0}"/>
              </a:ext>
            </a:extLst>
          </p:cNvPr>
          <p:cNvSpPr>
            <a:spLocks noGrp="1"/>
          </p:cNvSpPr>
          <p:nvPr>
            <p:ph type="pic" sz="quarter" idx="18" hasCustomPrompt="1"/>
          </p:nvPr>
        </p:nvSpPr>
        <p:spPr>
          <a:xfrm>
            <a:off x="3609887" y="4059556"/>
            <a:ext cx="2362461" cy="1996056"/>
          </a:xfrm>
          <a:prstGeom prst="rect">
            <a:avLst/>
          </a:prstGeom>
          <a:solidFill>
            <a:schemeClr val="bg1">
              <a:lumMod val="85000"/>
            </a:schemeClr>
          </a:solidFill>
        </p:spPr>
        <p:txBody>
          <a:bodyPr anchor="ctr" anchorCtr="0"/>
          <a:lstStyle>
            <a:lvl1pPr marL="0" indent="0" algn="ctr">
              <a:buFontTx/>
              <a:buNone/>
              <a:defRPr sz="1200"/>
            </a:lvl1pPr>
          </a:lstStyle>
          <a:p>
            <a:r>
              <a:rPr lang="en-US" dirty="0"/>
              <a:t>Click on this icon </a:t>
            </a:r>
            <a:br>
              <a:rPr lang="en-US" dirty="0"/>
            </a:br>
            <a:r>
              <a:rPr lang="en-US" dirty="0"/>
              <a:t>to select new picture</a:t>
            </a:r>
          </a:p>
        </p:txBody>
      </p:sp>
      <p:sp>
        <p:nvSpPr>
          <p:cNvPr id="10" name="Text Placeholder 12">
            <a:extLst>
              <a:ext uri="{FF2B5EF4-FFF2-40B4-BE49-F238E27FC236}">
                <a16:creationId xmlns:a16="http://schemas.microsoft.com/office/drawing/2014/main" id="{42421DB1-7015-D24E-A349-890118492F66}"/>
              </a:ext>
            </a:extLst>
          </p:cNvPr>
          <p:cNvSpPr>
            <a:spLocks noGrp="1"/>
          </p:cNvSpPr>
          <p:nvPr>
            <p:ph type="body" sz="quarter" idx="19" hasCustomPrompt="1"/>
          </p:nvPr>
        </p:nvSpPr>
        <p:spPr>
          <a:xfrm>
            <a:off x="1097254" y="4176688"/>
            <a:ext cx="2146334" cy="1712859"/>
          </a:xfrm>
          <a:prstGeom prst="rect">
            <a:avLst/>
          </a:prstGeom>
        </p:spPr>
        <p:txBody>
          <a:bodyPr lIns="0" tIns="0"/>
          <a:lstStyle>
            <a:lvl1pPr marL="0" indent="0">
              <a:buNone/>
              <a:defRPr sz="16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Sentence Arial regular 16pt</a:t>
            </a:r>
          </a:p>
        </p:txBody>
      </p:sp>
      <p:sp>
        <p:nvSpPr>
          <p:cNvPr id="11" name="Picture Placeholder 6">
            <a:extLst>
              <a:ext uri="{FF2B5EF4-FFF2-40B4-BE49-F238E27FC236}">
                <a16:creationId xmlns:a16="http://schemas.microsoft.com/office/drawing/2014/main" id="{86C7BF1F-5820-5A42-822E-6D0A8AA898B4}"/>
              </a:ext>
            </a:extLst>
          </p:cNvPr>
          <p:cNvSpPr>
            <a:spLocks noGrp="1"/>
          </p:cNvSpPr>
          <p:nvPr>
            <p:ph type="pic" sz="quarter" idx="20" hasCustomPrompt="1"/>
          </p:nvPr>
        </p:nvSpPr>
        <p:spPr>
          <a:xfrm>
            <a:off x="6191493" y="1819339"/>
            <a:ext cx="2362461" cy="1996056"/>
          </a:xfrm>
          <a:prstGeom prst="rect">
            <a:avLst/>
          </a:prstGeom>
          <a:solidFill>
            <a:schemeClr val="bg1">
              <a:lumMod val="85000"/>
            </a:schemeClr>
          </a:solidFill>
        </p:spPr>
        <p:txBody>
          <a:bodyPr anchor="ctr" anchorCtr="0"/>
          <a:lstStyle>
            <a:lvl1pPr marL="0" indent="0" algn="ctr">
              <a:buFontTx/>
              <a:buNone/>
              <a:defRPr sz="1200"/>
            </a:lvl1pPr>
          </a:lstStyle>
          <a:p>
            <a:r>
              <a:rPr lang="en-US" dirty="0"/>
              <a:t>Click on this icon </a:t>
            </a:r>
            <a:br>
              <a:rPr lang="en-US" dirty="0"/>
            </a:br>
            <a:r>
              <a:rPr lang="en-US" dirty="0"/>
              <a:t>to select new picture</a:t>
            </a:r>
          </a:p>
        </p:txBody>
      </p:sp>
      <p:sp>
        <p:nvSpPr>
          <p:cNvPr id="12" name="Text Placeholder 12">
            <a:extLst>
              <a:ext uri="{FF2B5EF4-FFF2-40B4-BE49-F238E27FC236}">
                <a16:creationId xmlns:a16="http://schemas.microsoft.com/office/drawing/2014/main" id="{0B70D9FA-6FB3-714B-BA14-2EF5BCAAF417}"/>
              </a:ext>
            </a:extLst>
          </p:cNvPr>
          <p:cNvSpPr>
            <a:spLocks noGrp="1"/>
          </p:cNvSpPr>
          <p:nvPr>
            <p:ph type="body" sz="quarter" idx="21" hasCustomPrompt="1"/>
          </p:nvPr>
        </p:nvSpPr>
        <p:spPr>
          <a:xfrm>
            <a:off x="8918643" y="1936471"/>
            <a:ext cx="2146334" cy="1712859"/>
          </a:xfrm>
          <a:prstGeom prst="rect">
            <a:avLst/>
          </a:prstGeom>
        </p:spPr>
        <p:txBody>
          <a:bodyPr lIns="0" tIns="0"/>
          <a:lstStyle>
            <a:lvl1pPr marL="0" indent="0">
              <a:buNone/>
              <a:defRPr sz="16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Sentence Arial regular 16pt</a:t>
            </a:r>
          </a:p>
        </p:txBody>
      </p:sp>
      <p:sp>
        <p:nvSpPr>
          <p:cNvPr id="13" name="Picture Placeholder 6">
            <a:extLst>
              <a:ext uri="{FF2B5EF4-FFF2-40B4-BE49-F238E27FC236}">
                <a16:creationId xmlns:a16="http://schemas.microsoft.com/office/drawing/2014/main" id="{65621DAB-1D4E-184C-B3A8-B47E73A3D127}"/>
              </a:ext>
            </a:extLst>
          </p:cNvPr>
          <p:cNvSpPr>
            <a:spLocks noGrp="1"/>
          </p:cNvSpPr>
          <p:nvPr>
            <p:ph type="pic" sz="quarter" idx="22" hasCustomPrompt="1"/>
          </p:nvPr>
        </p:nvSpPr>
        <p:spPr>
          <a:xfrm>
            <a:off x="6191493" y="4049750"/>
            <a:ext cx="2362461" cy="1996056"/>
          </a:xfrm>
          <a:prstGeom prst="rect">
            <a:avLst/>
          </a:prstGeom>
          <a:solidFill>
            <a:schemeClr val="bg1">
              <a:lumMod val="85000"/>
            </a:schemeClr>
          </a:solidFill>
        </p:spPr>
        <p:txBody>
          <a:bodyPr anchor="ctr" anchorCtr="0"/>
          <a:lstStyle>
            <a:lvl1pPr marL="0" indent="0" algn="ctr">
              <a:buFontTx/>
              <a:buNone/>
              <a:defRPr sz="1200"/>
            </a:lvl1pPr>
          </a:lstStyle>
          <a:p>
            <a:r>
              <a:rPr lang="en-US" dirty="0"/>
              <a:t>Click on this icon </a:t>
            </a:r>
            <a:br>
              <a:rPr lang="en-US" dirty="0"/>
            </a:br>
            <a:r>
              <a:rPr lang="en-US" dirty="0"/>
              <a:t>to select new picture</a:t>
            </a:r>
          </a:p>
        </p:txBody>
      </p:sp>
      <p:sp>
        <p:nvSpPr>
          <p:cNvPr id="14" name="Text Placeholder 12">
            <a:extLst>
              <a:ext uri="{FF2B5EF4-FFF2-40B4-BE49-F238E27FC236}">
                <a16:creationId xmlns:a16="http://schemas.microsoft.com/office/drawing/2014/main" id="{1A4451C2-2776-C145-8B8A-42EA127BBB0E}"/>
              </a:ext>
            </a:extLst>
          </p:cNvPr>
          <p:cNvSpPr>
            <a:spLocks noGrp="1"/>
          </p:cNvSpPr>
          <p:nvPr>
            <p:ph type="body" sz="quarter" idx="23" hasCustomPrompt="1"/>
          </p:nvPr>
        </p:nvSpPr>
        <p:spPr>
          <a:xfrm>
            <a:off x="8918643" y="4166882"/>
            <a:ext cx="2146334" cy="1712859"/>
          </a:xfrm>
          <a:prstGeom prst="rect">
            <a:avLst/>
          </a:prstGeom>
        </p:spPr>
        <p:txBody>
          <a:bodyPr lIns="0" tIns="0"/>
          <a:lstStyle>
            <a:lvl1pPr marL="0" indent="0">
              <a:buNone/>
              <a:defRPr sz="16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Sentence Arial regular 16pt</a:t>
            </a:r>
          </a:p>
        </p:txBody>
      </p:sp>
      <p:sp>
        <p:nvSpPr>
          <p:cNvPr id="15" name="Title 1">
            <a:extLst>
              <a:ext uri="{FF2B5EF4-FFF2-40B4-BE49-F238E27FC236}">
                <a16:creationId xmlns:a16="http://schemas.microsoft.com/office/drawing/2014/main" id="{24DFBD69-BEC4-744B-81D8-3CB24A127CA2}"/>
              </a:ext>
            </a:extLst>
          </p:cNvPr>
          <p:cNvSpPr>
            <a:spLocks noGrp="1"/>
          </p:cNvSpPr>
          <p:nvPr>
            <p:ph type="title" hasCustomPrompt="1"/>
          </p:nvPr>
        </p:nvSpPr>
        <p:spPr>
          <a:xfrm>
            <a:off x="2379943" y="493777"/>
            <a:ext cx="9194106" cy="1091208"/>
          </a:xfrm>
          <a:prstGeom prst="rect">
            <a:avLst/>
          </a:prstGeom>
        </p:spPr>
        <p:txBody>
          <a:bodyPr anchor="t" anchorCtr="0">
            <a:normAutofit/>
          </a:bodyPr>
          <a:lstStyle>
            <a:lvl1pPr>
              <a:defRPr sz="3000" b="1"/>
            </a:lvl1pPr>
          </a:lstStyle>
          <a:p>
            <a:r>
              <a:rPr lang="en-US" dirty="0"/>
              <a:t>Slide title Arial bold 30pt</a:t>
            </a:r>
          </a:p>
        </p:txBody>
      </p:sp>
    </p:spTree>
    <p:extLst>
      <p:ext uri="{BB962C8B-B14F-4D97-AF65-F5344CB8AC3E}">
        <p14:creationId xmlns:p14="http://schemas.microsoft.com/office/powerpoint/2010/main" val="34706322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ection Divider">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795DD80-435C-754E-8C30-2DF82176E4C2}"/>
              </a:ext>
            </a:extLst>
          </p:cNvPr>
          <p:cNvSpPr>
            <a:spLocks noGrp="1"/>
          </p:cNvSpPr>
          <p:nvPr>
            <p:ph type="sldNum" sz="quarter" idx="12"/>
          </p:nvPr>
        </p:nvSpPr>
        <p:spPr>
          <a:xfrm>
            <a:off x="9235440" y="6400800"/>
            <a:ext cx="2743200" cy="365125"/>
          </a:xfrm>
          <a:prstGeom prst="rect">
            <a:avLst/>
          </a:prstGeom>
        </p:spPr>
        <p:txBody>
          <a:bodyPr/>
          <a:lstStyle/>
          <a:p>
            <a:fld id="{104CF250-7820-BD45-8509-7A2D360AA0A5}" type="slidenum">
              <a:rPr lang="en-US" smtClean="0"/>
              <a:t>‹#›</a:t>
            </a:fld>
            <a:endParaRPr lang="en-US"/>
          </a:p>
        </p:txBody>
      </p:sp>
      <p:sp>
        <p:nvSpPr>
          <p:cNvPr id="7" name="Picture Placeholder 10">
            <a:extLst>
              <a:ext uri="{FF2B5EF4-FFF2-40B4-BE49-F238E27FC236}">
                <a16:creationId xmlns:a16="http://schemas.microsoft.com/office/drawing/2014/main" id="{1E13A99C-0F1F-264E-91FC-3837DAA68D38}"/>
              </a:ext>
            </a:extLst>
          </p:cNvPr>
          <p:cNvSpPr>
            <a:spLocks noGrp="1"/>
          </p:cNvSpPr>
          <p:nvPr>
            <p:ph type="pic" sz="quarter" idx="15" hasCustomPrompt="1"/>
          </p:nvPr>
        </p:nvSpPr>
        <p:spPr>
          <a:xfrm>
            <a:off x="0" y="0"/>
            <a:ext cx="12192000" cy="4610099"/>
          </a:xfrm>
          <a:prstGeom prst="rect">
            <a:avLst/>
          </a:prstGeom>
          <a:solidFill>
            <a:schemeClr val="bg1">
              <a:lumMod val="85000"/>
            </a:schemeClr>
          </a:solidFill>
        </p:spPr>
        <p:txBody>
          <a:bodyPr anchor="ctr" anchorCtr="0"/>
          <a:lstStyle>
            <a:lvl1pPr marL="0" indent="0" algn="ctr">
              <a:buNone/>
              <a:defRPr sz="1200"/>
            </a:lvl1pPr>
          </a:lstStyle>
          <a:p>
            <a:r>
              <a:rPr lang="en-US" sz="1200" dirty="0"/>
              <a:t>Click on this icon </a:t>
            </a:r>
            <a:br>
              <a:rPr lang="en-US" sz="1200" dirty="0"/>
            </a:br>
            <a:r>
              <a:rPr lang="en-US" sz="1200" dirty="0"/>
              <a:t>to select new picture</a:t>
            </a:r>
            <a:endParaRPr lang="en-US" dirty="0"/>
          </a:p>
        </p:txBody>
      </p:sp>
      <p:sp>
        <p:nvSpPr>
          <p:cNvPr id="8" name="Title 1">
            <a:extLst>
              <a:ext uri="{FF2B5EF4-FFF2-40B4-BE49-F238E27FC236}">
                <a16:creationId xmlns:a16="http://schemas.microsoft.com/office/drawing/2014/main" id="{253CF587-544B-AC40-B88F-ECFA619FEDC2}"/>
              </a:ext>
            </a:extLst>
          </p:cNvPr>
          <p:cNvSpPr>
            <a:spLocks noGrp="1"/>
          </p:cNvSpPr>
          <p:nvPr>
            <p:ph type="title" hasCustomPrompt="1"/>
          </p:nvPr>
        </p:nvSpPr>
        <p:spPr>
          <a:xfrm>
            <a:off x="1655064" y="4939343"/>
            <a:ext cx="9194106" cy="679559"/>
          </a:xfrm>
          <a:prstGeom prst="rect">
            <a:avLst/>
          </a:prstGeom>
        </p:spPr>
        <p:txBody>
          <a:bodyPr lIns="0" anchor="t" anchorCtr="0">
            <a:normAutofit/>
          </a:bodyPr>
          <a:lstStyle>
            <a:lvl1pPr>
              <a:defRPr sz="3600" b="0">
                <a:solidFill>
                  <a:schemeClr val="tx1"/>
                </a:solidFill>
              </a:defRPr>
            </a:lvl1pPr>
          </a:lstStyle>
          <a:p>
            <a:r>
              <a:rPr lang="en-US" dirty="0"/>
              <a:t>Section divider</a:t>
            </a:r>
          </a:p>
        </p:txBody>
      </p:sp>
      <p:sp>
        <p:nvSpPr>
          <p:cNvPr id="10" name="Text Placeholder 7">
            <a:extLst>
              <a:ext uri="{FF2B5EF4-FFF2-40B4-BE49-F238E27FC236}">
                <a16:creationId xmlns:a16="http://schemas.microsoft.com/office/drawing/2014/main" id="{DBCC13EA-D6CE-AF4A-A541-FD957CF04B9A}"/>
              </a:ext>
            </a:extLst>
          </p:cNvPr>
          <p:cNvSpPr>
            <a:spLocks noGrp="1"/>
          </p:cNvSpPr>
          <p:nvPr>
            <p:ph type="body" sz="quarter" idx="14" hasCustomPrompt="1"/>
          </p:nvPr>
        </p:nvSpPr>
        <p:spPr>
          <a:xfrm>
            <a:off x="1655064" y="5547751"/>
            <a:ext cx="9205981" cy="808599"/>
          </a:xfrm>
          <a:prstGeom prst="rect">
            <a:avLst/>
          </a:prstGeom>
        </p:spPr>
        <p:txBody>
          <a:bodyPr lIns="0"/>
          <a:lstStyle>
            <a:lvl1pPr marL="0" marR="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sz="2000" b="0">
                <a:solidFill>
                  <a:schemeClr val="tx1"/>
                </a:solidFill>
              </a:defRPr>
            </a:lvl1pPr>
            <a:lvl2pPr>
              <a:defRPr sz="2000" b="0">
                <a:solidFill>
                  <a:schemeClr val="tx1"/>
                </a:solidFill>
              </a:defRPr>
            </a:lvl2pPr>
            <a:lvl3pPr>
              <a:defRPr sz="2000" b="0">
                <a:solidFill>
                  <a:schemeClr val="tx1"/>
                </a:solidFill>
              </a:defRPr>
            </a:lvl3pPr>
            <a:lvl4pPr>
              <a:defRPr sz="2000" b="0">
                <a:solidFill>
                  <a:schemeClr val="tx1"/>
                </a:solidFill>
              </a:defRPr>
            </a:lvl4pPr>
            <a:lvl5pPr>
              <a:defRPr sz="2000" b="0">
                <a:solidFill>
                  <a:schemeClr val="tx1"/>
                </a:solidFill>
              </a:defRPr>
            </a:lvl5pPr>
          </a:lstStyle>
          <a:p>
            <a:pPr lvl="0"/>
            <a:r>
              <a:rPr lang="en-US" dirty="0"/>
              <a:t>Subtitle Arial regular 20pt</a:t>
            </a:r>
          </a:p>
        </p:txBody>
      </p:sp>
      <p:sp>
        <p:nvSpPr>
          <p:cNvPr id="11" name="Text Placeholder 7">
            <a:extLst>
              <a:ext uri="{FF2B5EF4-FFF2-40B4-BE49-F238E27FC236}">
                <a16:creationId xmlns:a16="http://schemas.microsoft.com/office/drawing/2014/main" id="{554C23E7-2C41-0F4B-BD58-2FF51634B881}"/>
              </a:ext>
            </a:extLst>
          </p:cNvPr>
          <p:cNvSpPr>
            <a:spLocks noGrp="1"/>
          </p:cNvSpPr>
          <p:nvPr>
            <p:ph type="body" sz="quarter" idx="18"/>
          </p:nvPr>
        </p:nvSpPr>
        <p:spPr>
          <a:xfrm>
            <a:off x="332355" y="-8711"/>
            <a:ext cx="1804419" cy="866121"/>
          </a:xfrm>
          <a:prstGeom prst="rect">
            <a:avLst/>
          </a:prstGeom>
          <a:blipFill>
            <a:blip r:embed="rId2"/>
            <a:stretch>
              <a:fillRect/>
            </a:stretch>
          </a:blipFill>
        </p:spPr>
        <p:txBody>
          <a:bodyPr vert="horz" wrap="none" lIns="0" tIns="0" rIns="0" bIns="0" anchor="t" anchorCtr="0"/>
          <a:lstStyle>
            <a:lvl1pPr marL="3175" indent="-3175">
              <a:defRPr sz="100">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4851770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3126174-0FBD-E34D-A7E1-1FAE2702A503}"/>
              </a:ext>
            </a:extLst>
          </p:cNvPr>
          <p:cNvSpPr>
            <a:spLocks noGrp="1"/>
          </p:cNvSpPr>
          <p:nvPr>
            <p:ph type="sldNum" sz="quarter" idx="10"/>
          </p:nvPr>
        </p:nvSpPr>
        <p:spPr/>
        <p:txBody>
          <a:bodyPr/>
          <a:lstStyle/>
          <a:p>
            <a:fld id="{104CF250-7820-BD45-8509-7A2D360AA0A5}" type="slidenum">
              <a:rPr lang="en-US" smtClean="0"/>
              <a:t>‹#›</a:t>
            </a:fld>
            <a:endParaRPr lang="en-US"/>
          </a:p>
        </p:txBody>
      </p:sp>
      <p:sp>
        <p:nvSpPr>
          <p:cNvPr id="4" name="Title 1">
            <a:extLst>
              <a:ext uri="{FF2B5EF4-FFF2-40B4-BE49-F238E27FC236}">
                <a16:creationId xmlns:a16="http://schemas.microsoft.com/office/drawing/2014/main" id="{FBB29D52-1F75-D84B-A18B-79A759DA57D3}"/>
              </a:ext>
            </a:extLst>
          </p:cNvPr>
          <p:cNvSpPr>
            <a:spLocks noGrp="1"/>
          </p:cNvSpPr>
          <p:nvPr>
            <p:ph type="title" hasCustomPrompt="1"/>
          </p:nvPr>
        </p:nvSpPr>
        <p:spPr>
          <a:xfrm>
            <a:off x="2379943" y="493776"/>
            <a:ext cx="9194106" cy="681881"/>
          </a:xfrm>
          <a:prstGeom prst="rect">
            <a:avLst/>
          </a:prstGeom>
        </p:spPr>
        <p:txBody>
          <a:bodyPr anchor="t" anchorCtr="0">
            <a:normAutofit/>
          </a:bodyPr>
          <a:lstStyle>
            <a:lvl1pPr>
              <a:defRPr sz="3000" b="1"/>
            </a:lvl1pPr>
          </a:lstStyle>
          <a:p>
            <a:r>
              <a:rPr lang="en-US" dirty="0"/>
              <a:t>Slide table Arial bold 30pt </a:t>
            </a:r>
          </a:p>
        </p:txBody>
      </p:sp>
      <p:sp>
        <p:nvSpPr>
          <p:cNvPr id="6" name="Table Placeholder 5">
            <a:extLst>
              <a:ext uri="{FF2B5EF4-FFF2-40B4-BE49-F238E27FC236}">
                <a16:creationId xmlns:a16="http://schemas.microsoft.com/office/drawing/2014/main" id="{D2A3BB8E-5EA6-EA46-879B-BC7C6ACDB4A2}"/>
              </a:ext>
            </a:extLst>
          </p:cNvPr>
          <p:cNvSpPr>
            <a:spLocks noGrp="1"/>
          </p:cNvSpPr>
          <p:nvPr>
            <p:ph type="tbl" sz="quarter" idx="11"/>
          </p:nvPr>
        </p:nvSpPr>
        <p:spPr>
          <a:xfrm>
            <a:off x="1692275" y="1448789"/>
            <a:ext cx="9882188" cy="4702773"/>
          </a:xfrm>
          <a:prstGeom prst="rect">
            <a:avLst/>
          </a:prstGeom>
        </p:spPr>
        <p:txBody>
          <a:bodyPr/>
          <a:lstStyle>
            <a:lvl1pPr marL="0" indent="0" algn="ctr">
              <a:buNone/>
              <a:defRPr sz="1200"/>
            </a:lvl1pPr>
          </a:lstStyle>
          <a:p>
            <a:r>
              <a:rPr lang="en-US"/>
              <a:t>Click icon to add table</a:t>
            </a:r>
            <a:endParaRPr lang="en-US" dirty="0"/>
          </a:p>
        </p:txBody>
      </p:sp>
    </p:spTree>
    <p:extLst>
      <p:ext uri="{BB962C8B-B14F-4D97-AF65-F5344CB8AC3E}">
        <p14:creationId xmlns:p14="http://schemas.microsoft.com/office/powerpoint/2010/main" val="35211682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har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04232FC-D2E6-A741-9355-62EB4B7F2D58}"/>
              </a:ext>
            </a:extLst>
          </p:cNvPr>
          <p:cNvSpPr>
            <a:spLocks noGrp="1"/>
          </p:cNvSpPr>
          <p:nvPr>
            <p:ph type="sldNum" sz="quarter" idx="10"/>
          </p:nvPr>
        </p:nvSpPr>
        <p:spPr/>
        <p:txBody>
          <a:bodyPr/>
          <a:lstStyle/>
          <a:p>
            <a:fld id="{104CF250-7820-BD45-8509-7A2D360AA0A5}" type="slidenum">
              <a:rPr lang="en-US" smtClean="0"/>
              <a:t>‹#›</a:t>
            </a:fld>
            <a:endParaRPr lang="en-US"/>
          </a:p>
        </p:txBody>
      </p:sp>
      <p:sp>
        <p:nvSpPr>
          <p:cNvPr id="4" name="Title 1">
            <a:extLst>
              <a:ext uri="{FF2B5EF4-FFF2-40B4-BE49-F238E27FC236}">
                <a16:creationId xmlns:a16="http://schemas.microsoft.com/office/drawing/2014/main" id="{84F02949-9EF9-3E44-9289-AF721BA2D9FC}"/>
              </a:ext>
            </a:extLst>
          </p:cNvPr>
          <p:cNvSpPr>
            <a:spLocks noGrp="1"/>
          </p:cNvSpPr>
          <p:nvPr>
            <p:ph type="title" hasCustomPrompt="1"/>
          </p:nvPr>
        </p:nvSpPr>
        <p:spPr>
          <a:xfrm>
            <a:off x="2379943" y="493776"/>
            <a:ext cx="9194106" cy="681881"/>
          </a:xfrm>
          <a:prstGeom prst="rect">
            <a:avLst/>
          </a:prstGeom>
        </p:spPr>
        <p:txBody>
          <a:bodyPr anchor="t" anchorCtr="0">
            <a:normAutofit/>
          </a:bodyPr>
          <a:lstStyle>
            <a:lvl1pPr>
              <a:defRPr sz="3000" b="1"/>
            </a:lvl1pPr>
          </a:lstStyle>
          <a:p>
            <a:r>
              <a:rPr lang="en-US" dirty="0"/>
              <a:t>Slide chart Arial bold 30pt</a:t>
            </a:r>
          </a:p>
        </p:txBody>
      </p:sp>
      <p:sp>
        <p:nvSpPr>
          <p:cNvPr id="8" name="Chart Placeholder 7">
            <a:extLst>
              <a:ext uri="{FF2B5EF4-FFF2-40B4-BE49-F238E27FC236}">
                <a16:creationId xmlns:a16="http://schemas.microsoft.com/office/drawing/2014/main" id="{78D87BAA-1823-404A-A070-1105BDCF2DB5}"/>
              </a:ext>
            </a:extLst>
          </p:cNvPr>
          <p:cNvSpPr>
            <a:spLocks noGrp="1"/>
          </p:cNvSpPr>
          <p:nvPr>
            <p:ph type="chart" sz="quarter" idx="11"/>
          </p:nvPr>
        </p:nvSpPr>
        <p:spPr>
          <a:xfrm>
            <a:off x="4560426" y="1527858"/>
            <a:ext cx="6097002" cy="4502552"/>
          </a:xfrm>
          <a:prstGeom prst="rect">
            <a:avLst/>
          </a:prstGeom>
        </p:spPr>
        <p:txBody>
          <a:bodyPr/>
          <a:lstStyle>
            <a:lvl1pPr marL="0" indent="0" algn="ctr">
              <a:buNone/>
              <a:defRPr sz="1200"/>
            </a:lvl1pPr>
          </a:lstStyle>
          <a:p>
            <a:r>
              <a:rPr lang="en-US"/>
              <a:t>Click icon to add chart</a:t>
            </a:r>
            <a:endParaRPr lang="en-US" dirty="0"/>
          </a:p>
        </p:txBody>
      </p:sp>
      <p:sp>
        <p:nvSpPr>
          <p:cNvPr id="9" name="Text Placeholder 12">
            <a:extLst>
              <a:ext uri="{FF2B5EF4-FFF2-40B4-BE49-F238E27FC236}">
                <a16:creationId xmlns:a16="http://schemas.microsoft.com/office/drawing/2014/main" id="{1D2C36E6-19A9-004F-B2CC-B937C45DDD7A}"/>
              </a:ext>
            </a:extLst>
          </p:cNvPr>
          <p:cNvSpPr>
            <a:spLocks noGrp="1"/>
          </p:cNvSpPr>
          <p:nvPr>
            <p:ph type="body" sz="quarter" idx="17" hasCustomPrompt="1"/>
          </p:nvPr>
        </p:nvSpPr>
        <p:spPr>
          <a:xfrm>
            <a:off x="1695493" y="3530278"/>
            <a:ext cx="1789185" cy="2500132"/>
          </a:xfrm>
          <a:prstGeom prst="rect">
            <a:avLst/>
          </a:prstGeom>
        </p:spPr>
        <p:txBody>
          <a:bodyPr lIns="0" tIns="0"/>
          <a:lstStyle>
            <a:lvl1pPr marL="0" indent="0">
              <a:buNone/>
              <a:defRPr sz="16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Chart description/ legend goes here</a:t>
            </a:r>
          </a:p>
        </p:txBody>
      </p:sp>
    </p:spTree>
    <p:extLst>
      <p:ext uri="{BB962C8B-B14F-4D97-AF65-F5344CB8AC3E}">
        <p14:creationId xmlns:p14="http://schemas.microsoft.com/office/powerpoint/2010/main" val="26281216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Comparison">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1163D0C-3931-A947-819B-7F56BA3331A7}"/>
              </a:ext>
            </a:extLst>
          </p:cNvPr>
          <p:cNvSpPr>
            <a:spLocks noGrp="1"/>
          </p:cNvSpPr>
          <p:nvPr>
            <p:ph type="sldNum" sz="quarter" idx="10"/>
          </p:nvPr>
        </p:nvSpPr>
        <p:spPr/>
        <p:txBody>
          <a:bodyPr/>
          <a:lstStyle/>
          <a:p>
            <a:fld id="{104CF250-7820-BD45-8509-7A2D360AA0A5}" type="slidenum">
              <a:rPr lang="en-US" smtClean="0"/>
              <a:t>‹#›</a:t>
            </a:fld>
            <a:endParaRPr lang="en-US"/>
          </a:p>
        </p:txBody>
      </p:sp>
      <p:sp>
        <p:nvSpPr>
          <p:cNvPr id="4" name="Title 1">
            <a:extLst>
              <a:ext uri="{FF2B5EF4-FFF2-40B4-BE49-F238E27FC236}">
                <a16:creationId xmlns:a16="http://schemas.microsoft.com/office/drawing/2014/main" id="{21C8FB5F-2B8D-7F45-9390-D7AD09F31917}"/>
              </a:ext>
            </a:extLst>
          </p:cNvPr>
          <p:cNvSpPr>
            <a:spLocks noGrp="1"/>
          </p:cNvSpPr>
          <p:nvPr>
            <p:ph type="title" hasCustomPrompt="1"/>
          </p:nvPr>
        </p:nvSpPr>
        <p:spPr>
          <a:xfrm>
            <a:off x="2377440" y="492000"/>
            <a:ext cx="8954984" cy="619170"/>
          </a:xfrm>
          <a:prstGeom prst="rect">
            <a:avLst/>
          </a:prstGeom>
        </p:spPr>
        <p:txBody>
          <a:bodyPr/>
          <a:lstStyle>
            <a:lvl1pPr>
              <a:defRPr sz="3000" b="1"/>
            </a:lvl1pPr>
          </a:lstStyle>
          <a:p>
            <a:r>
              <a:rPr lang="en-US" dirty="0"/>
              <a:t>Slide title Arial bold 30pt</a:t>
            </a:r>
          </a:p>
        </p:txBody>
      </p:sp>
      <p:sp>
        <p:nvSpPr>
          <p:cNvPr id="5" name="Text Placeholder 7">
            <a:extLst>
              <a:ext uri="{FF2B5EF4-FFF2-40B4-BE49-F238E27FC236}">
                <a16:creationId xmlns:a16="http://schemas.microsoft.com/office/drawing/2014/main" id="{AB1CBD0C-E169-234E-9531-D7F8B4713F15}"/>
              </a:ext>
            </a:extLst>
          </p:cNvPr>
          <p:cNvSpPr>
            <a:spLocks noGrp="1"/>
          </p:cNvSpPr>
          <p:nvPr>
            <p:ph type="body" sz="quarter" idx="13" hasCustomPrompt="1"/>
          </p:nvPr>
        </p:nvSpPr>
        <p:spPr>
          <a:xfrm>
            <a:off x="337092" y="1446756"/>
            <a:ext cx="5528877" cy="493799"/>
          </a:xfrm>
          <a:prstGeom prst="rect">
            <a:avLst/>
          </a:prstGeom>
        </p:spPr>
        <p:txBody>
          <a:bodyPr lIns="0" tIns="0" rIns="0" bIns="0"/>
          <a:lstStyle>
            <a:lvl1pPr marL="0" indent="0">
              <a:buNone/>
              <a:defRPr sz="2000" b="1">
                <a:solidFill>
                  <a:schemeClr val="tx1"/>
                </a:solidFill>
              </a:defRPr>
            </a:lvl1pPr>
          </a:lstStyle>
          <a:p>
            <a:pPr lvl="0"/>
            <a:r>
              <a:rPr lang="en-US" dirty="0"/>
              <a:t>Title content goes here</a:t>
            </a:r>
          </a:p>
        </p:txBody>
      </p:sp>
      <p:sp>
        <p:nvSpPr>
          <p:cNvPr id="9" name="Text Placeholder 7">
            <a:extLst>
              <a:ext uri="{FF2B5EF4-FFF2-40B4-BE49-F238E27FC236}">
                <a16:creationId xmlns:a16="http://schemas.microsoft.com/office/drawing/2014/main" id="{B21E7106-9028-E740-BF66-4C4C8EDCF294}"/>
              </a:ext>
            </a:extLst>
          </p:cNvPr>
          <p:cNvSpPr>
            <a:spLocks noGrp="1"/>
          </p:cNvSpPr>
          <p:nvPr>
            <p:ph type="body" sz="quarter" idx="15" hasCustomPrompt="1"/>
          </p:nvPr>
        </p:nvSpPr>
        <p:spPr>
          <a:xfrm>
            <a:off x="6288883" y="1446756"/>
            <a:ext cx="5528877" cy="493799"/>
          </a:xfrm>
          <a:prstGeom prst="rect">
            <a:avLst/>
          </a:prstGeom>
        </p:spPr>
        <p:txBody>
          <a:bodyPr lIns="0" tIns="0" rIns="0" bIns="0"/>
          <a:lstStyle>
            <a:lvl1pPr marL="0" indent="0">
              <a:buNone/>
              <a:defRPr sz="2000" b="1">
                <a:solidFill>
                  <a:schemeClr val="tx1"/>
                </a:solidFill>
              </a:defRPr>
            </a:lvl1pPr>
          </a:lstStyle>
          <a:p>
            <a:pPr lvl="0"/>
            <a:r>
              <a:rPr lang="en-US" dirty="0"/>
              <a:t>Title content goes here</a:t>
            </a:r>
          </a:p>
        </p:txBody>
      </p:sp>
      <p:sp>
        <p:nvSpPr>
          <p:cNvPr id="11" name="Text Placeholder 2">
            <a:extLst>
              <a:ext uri="{FF2B5EF4-FFF2-40B4-BE49-F238E27FC236}">
                <a16:creationId xmlns:a16="http://schemas.microsoft.com/office/drawing/2014/main" id="{9A87AFBA-FEC5-49AD-9D9F-3373FA4022BF}"/>
              </a:ext>
            </a:extLst>
          </p:cNvPr>
          <p:cNvSpPr>
            <a:spLocks noGrp="1"/>
          </p:cNvSpPr>
          <p:nvPr>
            <p:ph type="body" sz="quarter" idx="17" hasCustomPrompt="1"/>
          </p:nvPr>
        </p:nvSpPr>
        <p:spPr>
          <a:xfrm>
            <a:off x="337092" y="1940555"/>
            <a:ext cx="5528869" cy="4274508"/>
          </a:xfrm>
          <a:prstGeom prst="rect">
            <a:avLst/>
          </a:prstGeom>
        </p:spPr>
        <p:txBody>
          <a:bodyPr/>
          <a:lstStyle>
            <a:lvl1pPr marL="228594" indent="-228594">
              <a:buFont typeface="Wingdings" panose="05000000000000000000" pitchFamily="2" charset="2"/>
              <a:buChar char="§"/>
              <a:defRPr sz="2000"/>
            </a:lvl1pPr>
            <a:lvl2pPr marL="685783" indent="-228594">
              <a:buFont typeface="Wingdings" panose="05000000000000000000" pitchFamily="2" charset="2"/>
              <a:buChar char="§"/>
              <a:defRPr sz="1800"/>
            </a:lvl2pPr>
            <a:lvl3pPr marL="1142971" indent="-228594">
              <a:buFont typeface="Wingdings" panose="05000000000000000000" pitchFamily="2" charset="2"/>
              <a:buChar char="§"/>
              <a:defRPr sz="1600"/>
            </a:lvl3pPr>
            <a:lvl4pPr marL="1600160" indent="-228594">
              <a:buFont typeface="Wingdings" panose="05000000000000000000" pitchFamily="2" charset="2"/>
              <a:buChar char="§"/>
              <a:defRPr sz="1400"/>
            </a:lvl4pPr>
            <a:lvl5pPr marL="2057349" indent="-228594">
              <a:buFont typeface="Wingdings" panose="05000000000000000000" pitchFamily="2" charset="2"/>
              <a:buChar char="§"/>
              <a:defRPr sz="1200"/>
            </a:lvl5pPr>
          </a:lstStyle>
          <a:p>
            <a:pPr lvl="0"/>
            <a:r>
              <a:rPr lang="en-US" dirty="0"/>
              <a:t>Copy sentence Arial regular 20pt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2">
            <a:extLst>
              <a:ext uri="{FF2B5EF4-FFF2-40B4-BE49-F238E27FC236}">
                <a16:creationId xmlns:a16="http://schemas.microsoft.com/office/drawing/2014/main" id="{16AEF07F-71DD-4A64-B51A-CAA531F66FC3}"/>
              </a:ext>
            </a:extLst>
          </p:cNvPr>
          <p:cNvSpPr>
            <a:spLocks noGrp="1"/>
          </p:cNvSpPr>
          <p:nvPr>
            <p:ph type="body" sz="quarter" idx="18" hasCustomPrompt="1"/>
          </p:nvPr>
        </p:nvSpPr>
        <p:spPr>
          <a:xfrm>
            <a:off x="6288333" y="1940554"/>
            <a:ext cx="5529427" cy="4274509"/>
          </a:xfrm>
          <a:prstGeom prst="rect">
            <a:avLst/>
          </a:prstGeom>
        </p:spPr>
        <p:txBody>
          <a:bodyPr/>
          <a:lstStyle>
            <a:lvl1pPr marL="228594" indent="-228594">
              <a:buFont typeface="Wingdings" panose="05000000000000000000" pitchFamily="2" charset="2"/>
              <a:buChar char="§"/>
              <a:defRPr sz="2000"/>
            </a:lvl1pPr>
            <a:lvl2pPr marL="685783" indent="-228594">
              <a:buFont typeface="Wingdings" panose="05000000000000000000" pitchFamily="2" charset="2"/>
              <a:buChar char="§"/>
              <a:defRPr sz="1800"/>
            </a:lvl2pPr>
            <a:lvl3pPr marL="1142971" indent="-228594">
              <a:buFont typeface="Wingdings" panose="05000000000000000000" pitchFamily="2" charset="2"/>
              <a:buChar char="§"/>
              <a:defRPr sz="1600"/>
            </a:lvl3pPr>
            <a:lvl4pPr marL="1600160" indent="-228594">
              <a:buFont typeface="Wingdings" panose="05000000000000000000" pitchFamily="2" charset="2"/>
              <a:buChar char="§"/>
              <a:defRPr sz="1400"/>
            </a:lvl4pPr>
            <a:lvl5pPr marL="2057349" indent="-228594">
              <a:buFont typeface="Wingdings" panose="05000000000000000000" pitchFamily="2" charset="2"/>
              <a:buChar char="§"/>
              <a:defRPr sz="1200"/>
            </a:lvl5pPr>
          </a:lstStyle>
          <a:p>
            <a:pPr lvl="0"/>
            <a:r>
              <a:rPr lang="en-US" dirty="0"/>
              <a:t>Copy sentence Arial regular 20pt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947891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able Red header">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FD89BFD-4200-F338-24FA-97EF98F8E6C3}"/>
              </a:ext>
            </a:extLst>
          </p:cNvPr>
          <p:cNvSpPr>
            <a:spLocks noGrp="1"/>
          </p:cNvSpPr>
          <p:nvPr>
            <p:ph type="sldNum" sz="quarter" idx="10"/>
          </p:nvPr>
        </p:nvSpPr>
        <p:spPr/>
        <p:txBody>
          <a:bodyPr/>
          <a:lstStyle/>
          <a:p>
            <a:r>
              <a:rPr lang="en-US"/>
              <a:t>A</a:t>
            </a:r>
            <a:endParaRPr lang="en-US" dirty="0"/>
          </a:p>
        </p:txBody>
      </p:sp>
      <p:graphicFrame>
        <p:nvGraphicFramePr>
          <p:cNvPr id="4" name="Table 3">
            <a:extLst>
              <a:ext uri="{FF2B5EF4-FFF2-40B4-BE49-F238E27FC236}">
                <a16:creationId xmlns:a16="http://schemas.microsoft.com/office/drawing/2014/main" id="{9FB69580-C047-4FA1-B3C6-FA30F481838B}"/>
              </a:ext>
            </a:extLst>
          </p:cNvPr>
          <p:cNvGraphicFramePr>
            <a:graphicFrameLocks noGrp="1"/>
          </p:cNvGraphicFramePr>
          <p:nvPr userDrawn="1">
            <p:extLst>
              <p:ext uri="{D42A27DB-BD31-4B8C-83A1-F6EECF244321}">
                <p14:modId xmlns:p14="http://schemas.microsoft.com/office/powerpoint/2010/main" val="272786345"/>
              </p:ext>
            </p:extLst>
          </p:nvPr>
        </p:nvGraphicFramePr>
        <p:xfrm>
          <a:off x="1696722" y="1447990"/>
          <a:ext cx="9877740" cy="4450080"/>
        </p:xfrm>
        <a:graphic>
          <a:graphicData uri="http://schemas.openxmlformats.org/drawingml/2006/table">
            <a:tbl>
              <a:tblPr firstRow="1" bandRow="1">
                <a:tableStyleId>{6E25E649-3F16-4E02-A733-19D2CDBF48F0}</a:tableStyleId>
              </a:tblPr>
              <a:tblGrid>
                <a:gridCol w="1975548">
                  <a:extLst>
                    <a:ext uri="{9D8B030D-6E8A-4147-A177-3AD203B41FA5}">
                      <a16:colId xmlns:a16="http://schemas.microsoft.com/office/drawing/2014/main" val="355737303"/>
                    </a:ext>
                  </a:extLst>
                </a:gridCol>
                <a:gridCol w="1975548">
                  <a:extLst>
                    <a:ext uri="{9D8B030D-6E8A-4147-A177-3AD203B41FA5}">
                      <a16:colId xmlns:a16="http://schemas.microsoft.com/office/drawing/2014/main" val="726752221"/>
                    </a:ext>
                  </a:extLst>
                </a:gridCol>
                <a:gridCol w="1975548">
                  <a:extLst>
                    <a:ext uri="{9D8B030D-6E8A-4147-A177-3AD203B41FA5}">
                      <a16:colId xmlns:a16="http://schemas.microsoft.com/office/drawing/2014/main" val="4100292847"/>
                    </a:ext>
                  </a:extLst>
                </a:gridCol>
                <a:gridCol w="1975548">
                  <a:extLst>
                    <a:ext uri="{9D8B030D-6E8A-4147-A177-3AD203B41FA5}">
                      <a16:colId xmlns:a16="http://schemas.microsoft.com/office/drawing/2014/main" val="3400670080"/>
                    </a:ext>
                  </a:extLst>
                </a:gridCol>
                <a:gridCol w="1975548">
                  <a:extLst>
                    <a:ext uri="{9D8B030D-6E8A-4147-A177-3AD203B41FA5}">
                      <a16:colId xmlns:a16="http://schemas.microsoft.com/office/drawing/2014/main" val="1982061332"/>
                    </a:ext>
                  </a:extLst>
                </a:gridCol>
              </a:tblGrid>
              <a:tr h="370840">
                <a:tc>
                  <a:txBody>
                    <a:bodyPr/>
                    <a:lstStyle/>
                    <a:p>
                      <a:pPr algn="l"/>
                      <a:endParaRPr lang="en-US" sz="1100" dirty="0">
                        <a:solidFill>
                          <a:schemeClr val="bg1"/>
                        </a:solidFill>
                      </a:endParaRPr>
                    </a:p>
                  </a:txBody>
                  <a:tcPr anchor="ctr">
                    <a:lnL>
                      <a:noFill/>
                    </a:lnL>
                    <a:lnR w="12700" cap="flat" cmpd="sng" algn="ctr">
                      <a:solidFill>
                        <a:schemeClr val="bg1"/>
                      </a:solidFill>
                      <a:prstDash val="solid"/>
                      <a:round/>
                      <a:headEnd type="none" w="med" len="med"/>
                      <a:tailEnd type="none" w="med" len="med"/>
                    </a:lnR>
                    <a:lnT w="25400" cmpd="sng">
                      <a:noFill/>
                    </a:lnT>
                    <a:lnB w="25400" cmpd="sng">
                      <a:noFill/>
                    </a:lnB>
                    <a:lnTlToBr w="12700" cmpd="sng">
                      <a:noFill/>
                      <a:prstDash val="solid"/>
                    </a:lnTlToBr>
                    <a:lnBlToTr w="12700" cmpd="sng">
                      <a:noFill/>
                      <a:prstDash val="solid"/>
                    </a:lnBlToTr>
                  </a:tcPr>
                </a:tc>
                <a:tc>
                  <a:txBody>
                    <a:bodyPr/>
                    <a:lstStyle/>
                    <a:p>
                      <a:pPr algn="l"/>
                      <a:endParaRPr lang="en-US" sz="11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5400" cmpd="sng">
                      <a:noFill/>
                    </a:lnT>
                    <a:lnB w="25400" cmpd="sng">
                      <a:noFill/>
                    </a:lnB>
                    <a:lnTlToBr w="12700" cmpd="sng">
                      <a:noFill/>
                      <a:prstDash val="solid"/>
                    </a:lnTlToBr>
                    <a:lnBlToTr w="12700" cmpd="sng">
                      <a:noFill/>
                      <a:prstDash val="solid"/>
                    </a:lnBlToTr>
                  </a:tcPr>
                </a:tc>
                <a:tc>
                  <a:txBody>
                    <a:bodyPr/>
                    <a:lstStyle/>
                    <a:p>
                      <a:pPr algn="l"/>
                      <a:endParaRPr lang="en-US" sz="11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5400" cmpd="sng">
                      <a:noFill/>
                    </a:lnT>
                    <a:lnB w="25400" cmpd="sng">
                      <a:noFill/>
                    </a:lnB>
                    <a:lnTlToBr w="12700" cmpd="sng">
                      <a:noFill/>
                      <a:prstDash val="solid"/>
                    </a:lnTlToBr>
                    <a:lnBlToTr w="12700" cmpd="sng">
                      <a:noFill/>
                      <a:prstDash val="solid"/>
                    </a:lnBlToTr>
                  </a:tcPr>
                </a:tc>
                <a:tc>
                  <a:txBody>
                    <a:bodyPr/>
                    <a:lstStyle/>
                    <a:p>
                      <a:pPr algn="l"/>
                      <a:endParaRPr lang="en-US" sz="11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5400" cmpd="sng">
                      <a:noFill/>
                    </a:lnT>
                    <a:lnB w="25400" cmpd="sng">
                      <a:noFill/>
                    </a:lnB>
                    <a:lnTlToBr w="12700" cmpd="sng">
                      <a:noFill/>
                      <a:prstDash val="solid"/>
                    </a:lnTlToBr>
                    <a:lnBlToTr w="12700" cmpd="sng">
                      <a:noFill/>
                      <a:prstDash val="solid"/>
                    </a:lnBlToTr>
                  </a:tcPr>
                </a:tc>
                <a:tc>
                  <a:txBody>
                    <a:bodyPr/>
                    <a:lstStyle/>
                    <a:p>
                      <a:pPr algn="l"/>
                      <a:endParaRPr lang="en-US" sz="1100" dirty="0">
                        <a:solidFill>
                          <a:schemeClr val="bg1"/>
                        </a:solidFill>
                      </a:endParaRPr>
                    </a:p>
                  </a:txBody>
                  <a:tcPr anchor="ctr">
                    <a:lnL w="12700" cap="flat" cmpd="sng" algn="ctr">
                      <a:solidFill>
                        <a:schemeClr val="bg1"/>
                      </a:solidFill>
                      <a:prstDash val="solid"/>
                      <a:round/>
                      <a:headEnd type="none" w="med" len="med"/>
                      <a:tailEnd type="none" w="med" len="med"/>
                    </a:lnL>
                    <a:lnR>
                      <a:noFill/>
                    </a:lnR>
                    <a:lnT w="25400" cmpd="sng">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1570412496"/>
                  </a:ext>
                </a:extLst>
              </a:tr>
              <a:tr h="370840">
                <a:tc>
                  <a:txBody>
                    <a:bodyPr/>
                    <a:lstStyle/>
                    <a:p>
                      <a:pPr algn="l"/>
                      <a:endParaRPr lang="en-US" sz="1100" dirty="0">
                        <a:solidFill>
                          <a:schemeClr val="tx1"/>
                        </a:solidFill>
                      </a:endParaRPr>
                    </a:p>
                  </a:txBody>
                  <a:tcPr anchor="ctr">
                    <a:lnR w="6350" cap="flat" cmpd="sng" algn="ctr">
                      <a:solidFill>
                        <a:schemeClr val="tx1"/>
                      </a:solidFill>
                      <a:prstDash val="solid"/>
                      <a:round/>
                      <a:headEnd type="none" w="med" len="med"/>
                      <a:tailEnd type="none" w="med" len="med"/>
                    </a:lnR>
                    <a:lnT w="25400" cmpd="sng">
                      <a:noFill/>
                    </a:lnT>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5400" cmpd="sng">
                      <a:noFill/>
                    </a:lnT>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5400" cmpd="sng">
                      <a:noFill/>
                    </a:lnT>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5400" cmpd="sng">
                      <a:noFill/>
                    </a:lnT>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lnT w="25400" cmpd="sng">
                      <a:noFill/>
                    </a:lnT>
                  </a:tcPr>
                </a:tc>
                <a:extLst>
                  <a:ext uri="{0D108BD9-81ED-4DB2-BD59-A6C34878D82A}">
                    <a16:rowId xmlns:a16="http://schemas.microsoft.com/office/drawing/2014/main" val="1965728251"/>
                  </a:ext>
                </a:extLst>
              </a:tr>
              <a:tr h="370840">
                <a:tc>
                  <a:txBody>
                    <a:bodyPr/>
                    <a:lstStyle/>
                    <a:p>
                      <a:pPr algn="l"/>
                      <a:endParaRPr lang="en-US" sz="1100" dirty="0">
                        <a:solidFill>
                          <a:schemeClr val="tx1"/>
                        </a:solidFill>
                      </a:endParaRPr>
                    </a:p>
                  </a:txBody>
                  <a:tcPr anchor="ctr">
                    <a:lnR w="6350" cap="flat" cmpd="sng" algn="ctr">
                      <a:solidFill>
                        <a:schemeClr val="tx1"/>
                      </a:solidFill>
                      <a:prstDash val="solid"/>
                      <a:round/>
                      <a:headEnd type="none" w="med" len="med"/>
                      <a:tailEnd type="none" w="med" len="med"/>
                    </a:lnR>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l"/>
                      <a:endParaRPr lang="en-US" sz="110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621039648"/>
                  </a:ext>
                </a:extLst>
              </a:tr>
              <a:tr h="370840">
                <a:tc>
                  <a:txBody>
                    <a:bodyPr/>
                    <a:lstStyle/>
                    <a:p>
                      <a:pPr algn="l"/>
                      <a:endParaRPr lang="en-US" sz="1100" dirty="0">
                        <a:solidFill>
                          <a:schemeClr val="tx1"/>
                        </a:solidFill>
                      </a:endParaRPr>
                    </a:p>
                  </a:txBody>
                  <a:tcPr anchor="ctr">
                    <a:lnR w="6350" cap="flat" cmpd="sng" algn="ctr">
                      <a:solidFill>
                        <a:schemeClr val="tx1"/>
                      </a:solidFill>
                      <a:prstDash val="solid"/>
                      <a:round/>
                      <a:headEnd type="none" w="med" len="med"/>
                      <a:tailEnd type="none" w="med" len="med"/>
                    </a:lnR>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l"/>
                      <a:endParaRPr lang="en-US" sz="110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l"/>
                      <a:endParaRPr lang="en-US" sz="1100">
                        <a:solidFill>
                          <a:schemeClr val="tx1"/>
                        </a:solidFill>
                      </a:endParaRPr>
                    </a:p>
                  </a:txBody>
                  <a:tcPr anchor="ctr">
                    <a:lnL w="635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154250200"/>
                  </a:ext>
                </a:extLst>
              </a:tr>
              <a:tr h="370840">
                <a:tc>
                  <a:txBody>
                    <a:bodyPr/>
                    <a:lstStyle/>
                    <a:p>
                      <a:pPr algn="l"/>
                      <a:endParaRPr lang="en-US" sz="1100" dirty="0">
                        <a:solidFill>
                          <a:schemeClr val="tx1"/>
                        </a:solidFill>
                      </a:endParaRPr>
                    </a:p>
                  </a:txBody>
                  <a:tcPr anchor="ctr">
                    <a:lnR w="6350" cap="flat" cmpd="sng" algn="ctr">
                      <a:solidFill>
                        <a:schemeClr val="tx1"/>
                      </a:solidFill>
                      <a:prstDash val="solid"/>
                      <a:round/>
                      <a:headEnd type="none" w="med" len="med"/>
                      <a:tailEnd type="none" w="med" len="med"/>
                    </a:lnR>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l"/>
                      <a:endParaRPr lang="en-US" sz="1100">
                        <a:solidFill>
                          <a:schemeClr val="tx1"/>
                        </a:solidFill>
                      </a:endParaRPr>
                    </a:p>
                  </a:txBody>
                  <a:tcPr anchor="ctr">
                    <a:lnL w="635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454510226"/>
                  </a:ext>
                </a:extLst>
              </a:tr>
              <a:tr h="370840">
                <a:tc>
                  <a:txBody>
                    <a:bodyPr/>
                    <a:lstStyle/>
                    <a:p>
                      <a:pPr algn="l"/>
                      <a:endParaRPr lang="en-US" sz="1100" dirty="0">
                        <a:solidFill>
                          <a:schemeClr val="tx1"/>
                        </a:solidFill>
                      </a:endParaRPr>
                    </a:p>
                  </a:txBody>
                  <a:tcPr anchor="ctr">
                    <a:lnR w="6350" cap="flat" cmpd="sng" algn="ctr">
                      <a:solidFill>
                        <a:schemeClr val="tx1"/>
                      </a:solidFill>
                      <a:prstDash val="solid"/>
                      <a:round/>
                      <a:headEnd type="none" w="med" len="med"/>
                      <a:tailEnd type="none" w="med" len="med"/>
                    </a:lnR>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l"/>
                      <a:endParaRPr lang="en-US" sz="1100">
                        <a:solidFill>
                          <a:schemeClr val="tx1"/>
                        </a:solidFill>
                      </a:endParaRPr>
                    </a:p>
                  </a:txBody>
                  <a:tcPr anchor="ctr">
                    <a:lnL w="635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4173394042"/>
                  </a:ext>
                </a:extLst>
              </a:tr>
              <a:tr h="370840">
                <a:tc>
                  <a:txBody>
                    <a:bodyPr/>
                    <a:lstStyle/>
                    <a:p>
                      <a:pPr algn="l"/>
                      <a:endParaRPr lang="en-US" sz="1100" dirty="0">
                        <a:solidFill>
                          <a:schemeClr val="tx1"/>
                        </a:solidFill>
                      </a:endParaRPr>
                    </a:p>
                  </a:txBody>
                  <a:tcPr anchor="ctr">
                    <a:lnR w="6350" cap="flat" cmpd="sng" algn="ctr">
                      <a:solidFill>
                        <a:schemeClr val="tx1"/>
                      </a:solidFill>
                      <a:prstDash val="solid"/>
                      <a:round/>
                      <a:headEnd type="none" w="med" len="med"/>
                      <a:tailEnd type="none" w="med" len="med"/>
                    </a:lnR>
                  </a:tcPr>
                </a:tc>
                <a:tc>
                  <a:txBody>
                    <a:bodyPr/>
                    <a:lstStyle/>
                    <a:p>
                      <a:pPr algn="l"/>
                      <a:endParaRPr lang="en-US" sz="110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223032965"/>
                  </a:ext>
                </a:extLst>
              </a:tr>
              <a:tr h="370840">
                <a:tc>
                  <a:txBody>
                    <a:bodyPr/>
                    <a:lstStyle/>
                    <a:p>
                      <a:pPr algn="l"/>
                      <a:endParaRPr lang="en-US" sz="1100" dirty="0">
                        <a:solidFill>
                          <a:schemeClr val="tx1"/>
                        </a:solidFill>
                      </a:endParaRPr>
                    </a:p>
                  </a:txBody>
                  <a:tcPr anchor="ctr">
                    <a:lnR w="6350" cap="flat" cmpd="sng" algn="ctr">
                      <a:solidFill>
                        <a:schemeClr val="tx1"/>
                      </a:solidFill>
                      <a:prstDash val="solid"/>
                      <a:round/>
                      <a:headEnd type="none" w="med" len="med"/>
                      <a:tailEnd type="none" w="med" len="med"/>
                    </a:lnR>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486194350"/>
                  </a:ext>
                </a:extLst>
              </a:tr>
              <a:tr h="370840">
                <a:tc>
                  <a:txBody>
                    <a:bodyPr/>
                    <a:lstStyle/>
                    <a:p>
                      <a:pPr algn="l"/>
                      <a:endParaRPr lang="en-US" sz="1100" dirty="0">
                        <a:solidFill>
                          <a:schemeClr val="tx1"/>
                        </a:solidFill>
                      </a:endParaRPr>
                    </a:p>
                  </a:txBody>
                  <a:tcPr anchor="ctr">
                    <a:lnR w="6350" cap="flat" cmpd="sng" algn="ctr">
                      <a:solidFill>
                        <a:schemeClr val="tx1"/>
                      </a:solidFill>
                      <a:prstDash val="solid"/>
                      <a:round/>
                      <a:headEnd type="none" w="med" len="med"/>
                      <a:tailEnd type="none" w="med" len="med"/>
                    </a:lnR>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326659180"/>
                  </a:ext>
                </a:extLst>
              </a:tr>
              <a:tr h="370840">
                <a:tc>
                  <a:txBody>
                    <a:bodyPr/>
                    <a:lstStyle/>
                    <a:p>
                      <a:pPr algn="l"/>
                      <a:endParaRPr lang="en-US" sz="1100" dirty="0">
                        <a:solidFill>
                          <a:schemeClr val="tx1"/>
                        </a:solidFill>
                      </a:endParaRPr>
                    </a:p>
                  </a:txBody>
                  <a:tcPr anchor="ctr">
                    <a:lnR w="6350" cap="flat" cmpd="sng" algn="ctr">
                      <a:solidFill>
                        <a:schemeClr val="tx1"/>
                      </a:solidFill>
                      <a:prstDash val="solid"/>
                      <a:round/>
                      <a:headEnd type="none" w="med" len="med"/>
                      <a:tailEnd type="none" w="med" len="med"/>
                    </a:lnR>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635593924"/>
                  </a:ext>
                </a:extLst>
              </a:tr>
              <a:tr h="370840">
                <a:tc>
                  <a:txBody>
                    <a:bodyPr/>
                    <a:lstStyle/>
                    <a:p>
                      <a:pPr algn="l"/>
                      <a:endParaRPr lang="en-US" sz="1100" dirty="0">
                        <a:solidFill>
                          <a:schemeClr val="tx1"/>
                        </a:solidFill>
                      </a:endParaRPr>
                    </a:p>
                  </a:txBody>
                  <a:tcPr anchor="ctr">
                    <a:lnR w="6350" cap="flat" cmpd="sng" algn="ctr">
                      <a:solidFill>
                        <a:schemeClr val="tx1"/>
                      </a:solidFill>
                      <a:prstDash val="solid"/>
                      <a:round/>
                      <a:headEnd type="none" w="med" len="med"/>
                      <a:tailEnd type="none" w="med" len="med"/>
                    </a:lnR>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117451490"/>
                  </a:ext>
                </a:extLst>
              </a:tr>
              <a:tr h="370840">
                <a:tc>
                  <a:txBody>
                    <a:bodyPr/>
                    <a:lstStyle/>
                    <a:p>
                      <a:pPr algn="l"/>
                      <a:endParaRPr lang="en-US" sz="1100" dirty="0">
                        <a:solidFill>
                          <a:schemeClr val="tx1"/>
                        </a:solidFill>
                      </a:endParaRPr>
                    </a:p>
                  </a:txBody>
                  <a:tcPr anchor="ctr">
                    <a:lnR w="6350" cap="flat" cmpd="sng" algn="ctr">
                      <a:solidFill>
                        <a:schemeClr val="tx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426972530"/>
                  </a:ext>
                </a:extLst>
              </a:tr>
            </a:tbl>
          </a:graphicData>
        </a:graphic>
      </p:graphicFrame>
      <p:sp>
        <p:nvSpPr>
          <p:cNvPr id="2" name="TextBox 1">
            <a:extLst>
              <a:ext uri="{FF2B5EF4-FFF2-40B4-BE49-F238E27FC236}">
                <a16:creationId xmlns:a16="http://schemas.microsoft.com/office/drawing/2014/main" id="{B23130B3-F1C4-1E0F-EC45-DCF623D1F7EF}"/>
              </a:ext>
            </a:extLst>
          </p:cNvPr>
          <p:cNvSpPr txBox="1"/>
          <p:nvPr userDrawn="1"/>
        </p:nvSpPr>
        <p:spPr>
          <a:xfrm>
            <a:off x="3445351" y="853440"/>
            <a:ext cx="6380482" cy="461665"/>
          </a:xfrm>
          <a:prstGeom prst="rect">
            <a:avLst/>
          </a:prstGeom>
          <a:noFill/>
        </p:spPr>
        <p:txBody>
          <a:bodyPr wrap="square" rtlCol="0">
            <a:spAutoFit/>
          </a:bodyPr>
          <a:lstStyle/>
          <a:p>
            <a:r>
              <a:rPr lang="en-US" sz="1200" dirty="0">
                <a:solidFill>
                  <a:schemeClr val="accent1"/>
                </a:solidFill>
              </a:rPr>
              <a:t>Copy</a:t>
            </a:r>
            <a:r>
              <a:rPr lang="en-US" sz="1200" dirty="0"/>
              <a:t> this table from </a:t>
            </a:r>
            <a:r>
              <a:rPr lang="en-US" sz="1200" b="1" dirty="0">
                <a:solidFill>
                  <a:schemeClr val="accent3"/>
                </a:solidFill>
              </a:rPr>
              <a:t>Slide Master</a:t>
            </a:r>
            <a:r>
              <a:rPr lang="en-US" sz="1200" dirty="0"/>
              <a:t> view. Go to </a:t>
            </a:r>
            <a:r>
              <a:rPr lang="en-US" sz="1200" b="1" dirty="0">
                <a:solidFill>
                  <a:schemeClr val="accent3"/>
                </a:solidFill>
              </a:rPr>
              <a:t>Normal</a:t>
            </a:r>
            <a:r>
              <a:rPr lang="en-US" sz="1200" b="0" dirty="0">
                <a:solidFill>
                  <a:schemeClr val="accent3"/>
                </a:solidFill>
              </a:rPr>
              <a:t> </a:t>
            </a:r>
            <a:r>
              <a:rPr lang="en-US" sz="1200" dirty="0"/>
              <a:t>view,</a:t>
            </a:r>
            <a:r>
              <a:rPr lang="en-US" sz="1200" b="0" dirty="0">
                <a:solidFill>
                  <a:schemeClr val="accent3"/>
                </a:solidFill>
              </a:rPr>
              <a:t> </a:t>
            </a:r>
            <a:r>
              <a:rPr lang="en-US" sz="1200" dirty="0"/>
              <a:t>from the list of </a:t>
            </a:r>
            <a:r>
              <a:rPr lang="en-US" sz="1200" b="1" dirty="0">
                <a:solidFill>
                  <a:schemeClr val="accent3"/>
                </a:solidFill>
              </a:rPr>
              <a:t>New Slide</a:t>
            </a:r>
            <a:r>
              <a:rPr lang="en-US" sz="1200" dirty="0"/>
              <a:t> </a:t>
            </a:r>
            <a:r>
              <a:rPr lang="en-US" sz="1200" b="0" dirty="0">
                <a:solidFill>
                  <a:schemeClr val="accent3"/>
                </a:solidFill>
              </a:rPr>
              <a:t>add  </a:t>
            </a:r>
            <a:r>
              <a:rPr lang="en-US" sz="1200" dirty="0"/>
              <a:t>the </a:t>
            </a:r>
            <a:r>
              <a:rPr lang="en-US" sz="1200" b="1" dirty="0">
                <a:solidFill>
                  <a:schemeClr val="accent3"/>
                </a:solidFill>
              </a:rPr>
              <a:t>Custom Layout</a:t>
            </a:r>
            <a:r>
              <a:rPr lang="en-US" sz="1200" dirty="0"/>
              <a:t> slide and </a:t>
            </a:r>
            <a:r>
              <a:rPr lang="en-US" sz="1200" dirty="0">
                <a:solidFill>
                  <a:schemeClr val="accent1"/>
                </a:solidFill>
              </a:rPr>
              <a:t>paste</a:t>
            </a:r>
            <a:r>
              <a:rPr lang="en-US" sz="1200" dirty="0"/>
              <a:t> the table to populate it based on your requirements.</a:t>
            </a:r>
          </a:p>
        </p:txBody>
      </p:sp>
    </p:spTree>
    <p:extLst>
      <p:ext uri="{BB962C8B-B14F-4D97-AF65-F5344CB8AC3E}">
        <p14:creationId xmlns:p14="http://schemas.microsoft.com/office/powerpoint/2010/main" val="33423237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able Grey header">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FD89BFD-4200-F338-24FA-97EF98F8E6C3}"/>
              </a:ext>
            </a:extLst>
          </p:cNvPr>
          <p:cNvSpPr>
            <a:spLocks noGrp="1"/>
          </p:cNvSpPr>
          <p:nvPr>
            <p:ph type="sldNum" sz="quarter" idx="10"/>
          </p:nvPr>
        </p:nvSpPr>
        <p:spPr/>
        <p:txBody>
          <a:bodyPr/>
          <a:lstStyle/>
          <a:p>
            <a:r>
              <a:rPr lang="en-US"/>
              <a:t>A</a:t>
            </a:r>
            <a:endParaRPr lang="en-US" dirty="0"/>
          </a:p>
        </p:txBody>
      </p:sp>
      <p:graphicFrame>
        <p:nvGraphicFramePr>
          <p:cNvPr id="4" name="Table 3">
            <a:extLst>
              <a:ext uri="{FF2B5EF4-FFF2-40B4-BE49-F238E27FC236}">
                <a16:creationId xmlns:a16="http://schemas.microsoft.com/office/drawing/2014/main" id="{D2168A1C-306A-4495-8059-C9A30985A0CB}"/>
              </a:ext>
            </a:extLst>
          </p:cNvPr>
          <p:cNvGraphicFramePr>
            <a:graphicFrameLocks noGrp="1"/>
          </p:cNvGraphicFramePr>
          <p:nvPr userDrawn="1">
            <p:extLst>
              <p:ext uri="{D42A27DB-BD31-4B8C-83A1-F6EECF244321}">
                <p14:modId xmlns:p14="http://schemas.microsoft.com/office/powerpoint/2010/main" val="3615143091"/>
              </p:ext>
            </p:extLst>
          </p:nvPr>
        </p:nvGraphicFramePr>
        <p:xfrm>
          <a:off x="1696722" y="1447990"/>
          <a:ext cx="9877740" cy="4450080"/>
        </p:xfrm>
        <a:graphic>
          <a:graphicData uri="http://schemas.openxmlformats.org/drawingml/2006/table">
            <a:tbl>
              <a:tblPr firstRow="1" bandRow="1">
                <a:tableStyleId>{6E25E649-3F16-4E02-A733-19D2CDBF48F0}</a:tableStyleId>
              </a:tblPr>
              <a:tblGrid>
                <a:gridCol w="1975548">
                  <a:extLst>
                    <a:ext uri="{9D8B030D-6E8A-4147-A177-3AD203B41FA5}">
                      <a16:colId xmlns:a16="http://schemas.microsoft.com/office/drawing/2014/main" val="355737303"/>
                    </a:ext>
                  </a:extLst>
                </a:gridCol>
                <a:gridCol w="1975548">
                  <a:extLst>
                    <a:ext uri="{9D8B030D-6E8A-4147-A177-3AD203B41FA5}">
                      <a16:colId xmlns:a16="http://schemas.microsoft.com/office/drawing/2014/main" val="726752221"/>
                    </a:ext>
                  </a:extLst>
                </a:gridCol>
                <a:gridCol w="1975548">
                  <a:extLst>
                    <a:ext uri="{9D8B030D-6E8A-4147-A177-3AD203B41FA5}">
                      <a16:colId xmlns:a16="http://schemas.microsoft.com/office/drawing/2014/main" val="4100292847"/>
                    </a:ext>
                  </a:extLst>
                </a:gridCol>
                <a:gridCol w="1975548">
                  <a:extLst>
                    <a:ext uri="{9D8B030D-6E8A-4147-A177-3AD203B41FA5}">
                      <a16:colId xmlns:a16="http://schemas.microsoft.com/office/drawing/2014/main" val="3400670080"/>
                    </a:ext>
                  </a:extLst>
                </a:gridCol>
                <a:gridCol w="1975548">
                  <a:extLst>
                    <a:ext uri="{9D8B030D-6E8A-4147-A177-3AD203B41FA5}">
                      <a16:colId xmlns:a16="http://schemas.microsoft.com/office/drawing/2014/main" val="1982061332"/>
                    </a:ext>
                  </a:extLst>
                </a:gridCol>
              </a:tblGrid>
              <a:tr h="370840">
                <a:tc>
                  <a:txBody>
                    <a:bodyPr/>
                    <a:lstStyle/>
                    <a:p>
                      <a:pPr algn="l"/>
                      <a:endParaRPr lang="en-US" sz="1100" dirty="0">
                        <a:solidFill>
                          <a:schemeClr val="bg1"/>
                        </a:solidFill>
                      </a:endParaRPr>
                    </a:p>
                  </a:txBody>
                  <a:tcPr anchor="ctr">
                    <a:lnL>
                      <a:noFill/>
                    </a:lnL>
                    <a:lnR w="12700" cap="flat" cmpd="sng" algn="ctr">
                      <a:solidFill>
                        <a:schemeClr val="bg1"/>
                      </a:solidFill>
                      <a:prstDash val="solid"/>
                      <a:round/>
                      <a:headEnd type="none" w="med" len="med"/>
                      <a:tailEnd type="none" w="med" len="med"/>
                    </a:lnR>
                    <a:lnT w="25400" cmpd="sng">
                      <a:noFill/>
                    </a:lnT>
                    <a:lnB w="25400" cmpd="sng">
                      <a:noFill/>
                    </a:lnB>
                    <a:lnTlToBr w="12700" cmpd="sng">
                      <a:noFill/>
                      <a:prstDash val="solid"/>
                    </a:lnTlToBr>
                    <a:lnBlToTr w="12700" cmpd="sng">
                      <a:noFill/>
                      <a:prstDash val="solid"/>
                    </a:lnBlToTr>
                    <a:solidFill>
                      <a:schemeClr val="tx1"/>
                    </a:solidFill>
                  </a:tcPr>
                </a:tc>
                <a:tc>
                  <a:txBody>
                    <a:bodyPr/>
                    <a:lstStyle/>
                    <a:p>
                      <a:pPr algn="l"/>
                      <a:endParaRPr lang="en-US" sz="11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5400" cmpd="sng">
                      <a:noFill/>
                    </a:lnT>
                    <a:lnB w="25400" cmpd="sng">
                      <a:noFill/>
                    </a:lnB>
                    <a:lnTlToBr w="12700" cmpd="sng">
                      <a:noFill/>
                      <a:prstDash val="solid"/>
                    </a:lnTlToBr>
                    <a:lnBlToTr w="12700" cmpd="sng">
                      <a:noFill/>
                      <a:prstDash val="solid"/>
                    </a:lnBlToTr>
                    <a:solidFill>
                      <a:schemeClr val="tx1"/>
                    </a:solidFill>
                  </a:tcPr>
                </a:tc>
                <a:tc>
                  <a:txBody>
                    <a:bodyPr/>
                    <a:lstStyle/>
                    <a:p>
                      <a:pPr algn="l"/>
                      <a:endParaRPr lang="en-US" sz="11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5400" cmpd="sng">
                      <a:noFill/>
                    </a:lnT>
                    <a:lnB w="25400" cmpd="sng">
                      <a:noFill/>
                    </a:lnB>
                    <a:lnTlToBr w="12700" cmpd="sng">
                      <a:noFill/>
                      <a:prstDash val="solid"/>
                    </a:lnTlToBr>
                    <a:lnBlToTr w="12700" cmpd="sng">
                      <a:noFill/>
                      <a:prstDash val="solid"/>
                    </a:lnBlToTr>
                    <a:solidFill>
                      <a:schemeClr val="tx1"/>
                    </a:solidFill>
                  </a:tcPr>
                </a:tc>
                <a:tc>
                  <a:txBody>
                    <a:bodyPr/>
                    <a:lstStyle/>
                    <a:p>
                      <a:pPr algn="l"/>
                      <a:endParaRPr lang="en-US" sz="11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5400" cmpd="sng">
                      <a:noFill/>
                    </a:lnT>
                    <a:lnB w="25400" cmpd="sng">
                      <a:noFill/>
                    </a:lnB>
                    <a:lnTlToBr w="12700" cmpd="sng">
                      <a:noFill/>
                      <a:prstDash val="solid"/>
                    </a:lnTlToBr>
                    <a:lnBlToTr w="12700" cmpd="sng">
                      <a:noFill/>
                      <a:prstDash val="solid"/>
                    </a:lnBlToTr>
                    <a:solidFill>
                      <a:schemeClr val="tx1"/>
                    </a:solidFill>
                  </a:tcPr>
                </a:tc>
                <a:tc>
                  <a:txBody>
                    <a:bodyPr/>
                    <a:lstStyle/>
                    <a:p>
                      <a:pPr algn="l"/>
                      <a:endParaRPr lang="en-US" sz="1100" dirty="0">
                        <a:solidFill>
                          <a:schemeClr val="bg1"/>
                        </a:solidFill>
                      </a:endParaRPr>
                    </a:p>
                  </a:txBody>
                  <a:tcPr anchor="ctr">
                    <a:lnL w="12700" cap="flat" cmpd="sng" algn="ctr">
                      <a:solidFill>
                        <a:schemeClr val="bg1"/>
                      </a:solidFill>
                      <a:prstDash val="solid"/>
                      <a:round/>
                      <a:headEnd type="none" w="med" len="med"/>
                      <a:tailEnd type="none" w="med" len="med"/>
                    </a:lnL>
                    <a:lnR>
                      <a:noFill/>
                    </a:lnR>
                    <a:lnT w="25400" cmpd="sng">
                      <a:noFill/>
                    </a:lnT>
                    <a:lnB w="25400" cmpd="sng">
                      <a:no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570412496"/>
                  </a:ext>
                </a:extLst>
              </a:tr>
              <a:tr h="370840">
                <a:tc>
                  <a:txBody>
                    <a:bodyPr/>
                    <a:lstStyle/>
                    <a:p>
                      <a:pPr algn="l"/>
                      <a:endParaRPr lang="en-US" sz="1100" dirty="0">
                        <a:solidFill>
                          <a:schemeClr val="tx1"/>
                        </a:solidFill>
                      </a:endParaRPr>
                    </a:p>
                  </a:txBody>
                  <a:tcPr anchor="ctr">
                    <a:lnR w="6350" cap="flat" cmpd="sng" algn="ctr">
                      <a:solidFill>
                        <a:schemeClr val="tx1"/>
                      </a:solidFill>
                      <a:prstDash val="solid"/>
                      <a:round/>
                      <a:headEnd type="none" w="med" len="med"/>
                      <a:tailEnd type="none" w="med" len="med"/>
                    </a:lnR>
                    <a:lnT w="25400" cmpd="sng">
                      <a:noFill/>
                    </a:lnT>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5400" cmpd="sng">
                      <a:noFill/>
                    </a:lnT>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5400" cmpd="sng">
                      <a:noFill/>
                    </a:lnT>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5400" cmpd="sng">
                      <a:noFill/>
                    </a:lnT>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lnT w="25400" cmpd="sng">
                      <a:noFill/>
                    </a:lnT>
                  </a:tcPr>
                </a:tc>
                <a:extLst>
                  <a:ext uri="{0D108BD9-81ED-4DB2-BD59-A6C34878D82A}">
                    <a16:rowId xmlns:a16="http://schemas.microsoft.com/office/drawing/2014/main" val="1965728251"/>
                  </a:ext>
                </a:extLst>
              </a:tr>
              <a:tr h="370840">
                <a:tc>
                  <a:txBody>
                    <a:bodyPr/>
                    <a:lstStyle/>
                    <a:p>
                      <a:pPr algn="l"/>
                      <a:endParaRPr lang="en-US" sz="1100" dirty="0">
                        <a:solidFill>
                          <a:schemeClr val="tx1"/>
                        </a:solidFill>
                      </a:endParaRPr>
                    </a:p>
                  </a:txBody>
                  <a:tcPr anchor="ctr">
                    <a:lnR w="6350" cap="flat" cmpd="sng" algn="ctr">
                      <a:solidFill>
                        <a:schemeClr val="tx1"/>
                      </a:solidFill>
                      <a:prstDash val="solid"/>
                      <a:round/>
                      <a:headEnd type="none" w="med" len="med"/>
                      <a:tailEnd type="none" w="med" len="med"/>
                    </a:lnR>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l"/>
                      <a:endParaRPr lang="en-US" sz="110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621039648"/>
                  </a:ext>
                </a:extLst>
              </a:tr>
              <a:tr h="370840">
                <a:tc>
                  <a:txBody>
                    <a:bodyPr/>
                    <a:lstStyle/>
                    <a:p>
                      <a:pPr algn="l"/>
                      <a:endParaRPr lang="en-US" sz="1100" dirty="0">
                        <a:solidFill>
                          <a:schemeClr val="tx1"/>
                        </a:solidFill>
                      </a:endParaRPr>
                    </a:p>
                  </a:txBody>
                  <a:tcPr anchor="ctr">
                    <a:lnR w="6350" cap="flat" cmpd="sng" algn="ctr">
                      <a:solidFill>
                        <a:schemeClr val="tx1"/>
                      </a:solidFill>
                      <a:prstDash val="solid"/>
                      <a:round/>
                      <a:headEnd type="none" w="med" len="med"/>
                      <a:tailEnd type="none" w="med" len="med"/>
                    </a:lnR>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l"/>
                      <a:endParaRPr lang="en-US" sz="110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l"/>
                      <a:endParaRPr lang="en-US" sz="1100">
                        <a:solidFill>
                          <a:schemeClr val="tx1"/>
                        </a:solidFill>
                      </a:endParaRPr>
                    </a:p>
                  </a:txBody>
                  <a:tcPr anchor="ctr">
                    <a:lnL w="635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154250200"/>
                  </a:ext>
                </a:extLst>
              </a:tr>
              <a:tr h="370840">
                <a:tc>
                  <a:txBody>
                    <a:bodyPr/>
                    <a:lstStyle/>
                    <a:p>
                      <a:pPr algn="l"/>
                      <a:endParaRPr lang="en-US" sz="1100" dirty="0">
                        <a:solidFill>
                          <a:schemeClr val="tx1"/>
                        </a:solidFill>
                      </a:endParaRPr>
                    </a:p>
                  </a:txBody>
                  <a:tcPr anchor="ctr">
                    <a:lnR w="6350" cap="flat" cmpd="sng" algn="ctr">
                      <a:solidFill>
                        <a:schemeClr val="tx1"/>
                      </a:solidFill>
                      <a:prstDash val="solid"/>
                      <a:round/>
                      <a:headEnd type="none" w="med" len="med"/>
                      <a:tailEnd type="none" w="med" len="med"/>
                    </a:lnR>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l"/>
                      <a:endParaRPr lang="en-US" sz="1100">
                        <a:solidFill>
                          <a:schemeClr val="tx1"/>
                        </a:solidFill>
                      </a:endParaRPr>
                    </a:p>
                  </a:txBody>
                  <a:tcPr anchor="ctr">
                    <a:lnL w="635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454510226"/>
                  </a:ext>
                </a:extLst>
              </a:tr>
              <a:tr h="370840">
                <a:tc>
                  <a:txBody>
                    <a:bodyPr/>
                    <a:lstStyle/>
                    <a:p>
                      <a:pPr algn="l"/>
                      <a:endParaRPr lang="en-US" sz="1100" dirty="0">
                        <a:solidFill>
                          <a:schemeClr val="tx1"/>
                        </a:solidFill>
                      </a:endParaRPr>
                    </a:p>
                  </a:txBody>
                  <a:tcPr anchor="ctr">
                    <a:lnR w="6350" cap="flat" cmpd="sng" algn="ctr">
                      <a:solidFill>
                        <a:schemeClr val="tx1"/>
                      </a:solidFill>
                      <a:prstDash val="solid"/>
                      <a:round/>
                      <a:headEnd type="none" w="med" len="med"/>
                      <a:tailEnd type="none" w="med" len="med"/>
                    </a:lnR>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l"/>
                      <a:endParaRPr lang="en-US" sz="1100">
                        <a:solidFill>
                          <a:schemeClr val="tx1"/>
                        </a:solidFill>
                      </a:endParaRPr>
                    </a:p>
                  </a:txBody>
                  <a:tcPr anchor="ctr">
                    <a:lnL w="635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4173394042"/>
                  </a:ext>
                </a:extLst>
              </a:tr>
              <a:tr h="370840">
                <a:tc>
                  <a:txBody>
                    <a:bodyPr/>
                    <a:lstStyle/>
                    <a:p>
                      <a:pPr algn="l"/>
                      <a:endParaRPr lang="en-US" sz="1100" dirty="0">
                        <a:solidFill>
                          <a:schemeClr val="tx1"/>
                        </a:solidFill>
                      </a:endParaRPr>
                    </a:p>
                  </a:txBody>
                  <a:tcPr anchor="ctr">
                    <a:lnR w="6350" cap="flat" cmpd="sng" algn="ctr">
                      <a:solidFill>
                        <a:schemeClr val="tx1"/>
                      </a:solidFill>
                      <a:prstDash val="solid"/>
                      <a:round/>
                      <a:headEnd type="none" w="med" len="med"/>
                      <a:tailEnd type="none" w="med" len="med"/>
                    </a:lnR>
                  </a:tcPr>
                </a:tc>
                <a:tc>
                  <a:txBody>
                    <a:bodyPr/>
                    <a:lstStyle/>
                    <a:p>
                      <a:pPr algn="l"/>
                      <a:endParaRPr lang="en-US" sz="110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223032965"/>
                  </a:ext>
                </a:extLst>
              </a:tr>
              <a:tr h="370840">
                <a:tc>
                  <a:txBody>
                    <a:bodyPr/>
                    <a:lstStyle/>
                    <a:p>
                      <a:pPr algn="l"/>
                      <a:endParaRPr lang="en-US" sz="1100" dirty="0">
                        <a:solidFill>
                          <a:schemeClr val="tx1"/>
                        </a:solidFill>
                      </a:endParaRPr>
                    </a:p>
                  </a:txBody>
                  <a:tcPr anchor="ctr">
                    <a:lnR w="6350" cap="flat" cmpd="sng" algn="ctr">
                      <a:solidFill>
                        <a:schemeClr val="tx1"/>
                      </a:solidFill>
                      <a:prstDash val="solid"/>
                      <a:round/>
                      <a:headEnd type="none" w="med" len="med"/>
                      <a:tailEnd type="none" w="med" len="med"/>
                    </a:lnR>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486194350"/>
                  </a:ext>
                </a:extLst>
              </a:tr>
              <a:tr h="370840">
                <a:tc>
                  <a:txBody>
                    <a:bodyPr/>
                    <a:lstStyle/>
                    <a:p>
                      <a:pPr algn="l"/>
                      <a:endParaRPr lang="en-US" sz="1100" dirty="0">
                        <a:solidFill>
                          <a:schemeClr val="tx1"/>
                        </a:solidFill>
                      </a:endParaRPr>
                    </a:p>
                  </a:txBody>
                  <a:tcPr anchor="ctr">
                    <a:lnR w="6350" cap="flat" cmpd="sng" algn="ctr">
                      <a:solidFill>
                        <a:schemeClr val="tx1"/>
                      </a:solidFill>
                      <a:prstDash val="solid"/>
                      <a:round/>
                      <a:headEnd type="none" w="med" len="med"/>
                      <a:tailEnd type="none" w="med" len="med"/>
                    </a:lnR>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326659180"/>
                  </a:ext>
                </a:extLst>
              </a:tr>
              <a:tr h="370840">
                <a:tc>
                  <a:txBody>
                    <a:bodyPr/>
                    <a:lstStyle/>
                    <a:p>
                      <a:pPr algn="l"/>
                      <a:endParaRPr lang="en-US" sz="1100" dirty="0">
                        <a:solidFill>
                          <a:schemeClr val="tx1"/>
                        </a:solidFill>
                      </a:endParaRPr>
                    </a:p>
                  </a:txBody>
                  <a:tcPr anchor="ctr">
                    <a:lnR w="6350" cap="flat" cmpd="sng" algn="ctr">
                      <a:solidFill>
                        <a:schemeClr val="tx1"/>
                      </a:solidFill>
                      <a:prstDash val="solid"/>
                      <a:round/>
                      <a:headEnd type="none" w="med" len="med"/>
                      <a:tailEnd type="none" w="med" len="med"/>
                    </a:lnR>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635593924"/>
                  </a:ext>
                </a:extLst>
              </a:tr>
              <a:tr h="370840">
                <a:tc>
                  <a:txBody>
                    <a:bodyPr/>
                    <a:lstStyle/>
                    <a:p>
                      <a:pPr algn="l"/>
                      <a:endParaRPr lang="en-US" sz="1100" dirty="0">
                        <a:solidFill>
                          <a:schemeClr val="tx1"/>
                        </a:solidFill>
                      </a:endParaRPr>
                    </a:p>
                  </a:txBody>
                  <a:tcPr anchor="ctr">
                    <a:lnR w="6350" cap="flat" cmpd="sng" algn="ctr">
                      <a:solidFill>
                        <a:schemeClr val="tx1"/>
                      </a:solidFill>
                      <a:prstDash val="solid"/>
                      <a:round/>
                      <a:headEnd type="none" w="med" len="med"/>
                      <a:tailEnd type="none" w="med" len="med"/>
                    </a:lnR>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117451490"/>
                  </a:ext>
                </a:extLst>
              </a:tr>
              <a:tr h="370840">
                <a:tc>
                  <a:txBody>
                    <a:bodyPr/>
                    <a:lstStyle/>
                    <a:p>
                      <a:pPr algn="l"/>
                      <a:endParaRPr lang="en-US" sz="1100" dirty="0">
                        <a:solidFill>
                          <a:schemeClr val="tx1"/>
                        </a:solidFill>
                      </a:endParaRPr>
                    </a:p>
                  </a:txBody>
                  <a:tcPr anchor="ctr">
                    <a:lnR w="6350" cap="flat" cmpd="sng" algn="ctr">
                      <a:solidFill>
                        <a:schemeClr val="tx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426972530"/>
                  </a:ext>
                </a:extLst>
              </a:tr>
            </a:tbl>
          </a:graphicData>
        </a:graphic>
      </p:graphicFrame>
      <p:sp>
        <p:nvSpPr>
          <p:cNvPr id="2" name="TextBox 1">
            <a:extLst>
              <a:ext uri="{FF2B5EF4-FFF2-40B4-BE49-F238E27FC236}">
                <a16:creationId xmlns:a16="http://schemas.microsoft.com/office/drawing/2014/main" id="{5EBC4431-1BE6-40C7-1D48-672B168DCCB7}"/>
              </a:ext>
            </a:extLst>
          </p:cNvPr>
          <p:cNvSpPr txBox="1"/>
          <p:nvPr userDrawn="1"/>
        </p:nvSpPr>
        <p:spPr>
          <a:xfrm>
            <a:off x="3445351" y="853440"/>
            <a:ext cx="6380482" cy="461665"/>
          </a:xfrm>
          <a:prstGeom prst="rect">
            <a:avLst/>
          </a:prstGeom>
          <a:noFill/>
        </p:spPr>
        <p:txBody>
          <a:bodyPr wrap="square" rtlCol="0">
            <a:spAutoFit/>
          </a:bodyPr>
          <a:lstStyle/>
          <a:p>
            <a:r>
              <a:rPr lang="en-US" sz="1200" dirty="0">
                <a:solidFill>
                  <a:schemeClr val="accent1"/>
                </a:solidFill>
              </a:rPr>
              <a:t>Copy</a:t>
            </a:r>
            <a:r>
              <a:rPr lang="en-US" sz="1200" dirty="0"/>
              <a:t> this table from </a:t>
            </a:r>
            <a:r>
              <a:rPr lang="en-US" sz="1200" b="1" dirty="0">
                <a:solidFill>
                  <a:schemeClr val="accent3"/>
                </a:solidFill>
              </a:rPr>
              <a:t>Slide Master</a:t>
            </a:r>
            <a:r>
              <a:rPr lang="en-US" sz="1200" dirty="0"/>
              <a:t> view. Go to </a:t>
            </a:r>
            <a:r>
              <a:rPr lang="en-US" sz="1200" b="1" dirty="0">
                <a:solidFill>
                  <a:schemeClr val="accent3"/>
                </a:solidFill>
              </a:rPr>
              <a:t>Normal</a:t>
            </a:r>
            <a:r>
              <a:rPr lang="en-US" sz="1200" b="0" dirty="0">
                <a:solidFill>
                  <a:schemeClr val="accent3"/>
                </a:solidFill>
              </a:rPr>
              <a:t> </a:t>
            </a:r>
            <a:r>
              <a:rPr lang="en-US" sz="1200" dirty="0"/>
              <a:t>view,</a:t>
            </a:r>
            <a:r>
              <a:rPr lang="en-US" sz="1200" b="0" dirty="0">
                <a:solidFill>
                  <a:schemeClr val="accent3"/>
                </a:solidFill>
              </a:rPr>
              <a:t> </a:t>
            </a:r>
            <a:r>
              <a:rPr lang="en-US" sz="1200" dirty="0"/>
              <a:t>from the list of </a:t>
            </a:r>
            <a:r>
              <a:rPr lang="en-US" sz="1200" b="1" dirty="0">
                <a:solidFill>
                  <a:schemeClr val="accent3"/>
                </a:solidFill>
              </a:rPr>
              <a:t>New Slide</a:t>
            </a:r>
            <a:r>
              <a:rPr lang="en-US" sz="1200" dirty="0"/>
              <a:t> </a:t>
            </a:r>
            <a:r>
              <a:rPr lang="en-US" sz="1200" b="0" dirty="0">
                <a:solidFill>
                  <a:schemeClr val="accent3"/>
                </a:solidFill>
              </a:rPr>
              <a:t>add  </a:t>
            </a:r>
            <a:r>
              <a:rPr lang="en-US" sz="1200" dirty="0"/>
              <a:t>the </a:t>
            </a:r>
            <a:r>
              <a:rPr lang="en-US" sz="1200" b="1" dirty="0">
                <a:solidFill>
                  <a:schemeClr val="accent3"/>
                </a:solidFill>
              </a:rPr>
              <a:t>Custom Layout</a:t>
            </a:r>
            <a:r>
              <a:rPr lang="en-US" sz="1200" dirty="0"/>
              <a:t> slide and </a:t>
            </a:r>
            <a:r>
              <a:rPr lang="en-US" sz="1200" dirty="0">
                <a:solidFill>
                  <a:schemeClr val="accent1"/>
                </a:solidFill>
              </a:rPr>
              <a:t>paste</a:t>
            </a:r>
            <a:r>
              <a:rPr lang="en-US" sz="1200" dirty="0"/>
              <a:t> the table to populate it based on your requirements.</a:t>
            </a:r>
          </a:p>
        </p:txBody>
      </p:sp>
    </p:spTree>
    <p:extLst>
      <p:ext uri="{BB962C8B-B14F-4D97-AF65-F5344CB8AC3E}">
        <p14:creationId xmlns:p14="http://schemas.microsoft.com/office/powerpoint/2010/main" val="27544520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FD89BFD-4200-F338-24FA-97EF98F8E6C3}"/>
              </a:ext>
            </a:extLst>
          </p:cNvPr>
          <p:cNvSpPr>
            <a:spLocks noGrp="1"/>
          </p:cNvSpPr>
          <p:nvPr>
            <p:ph type="sldNum" sz="quarter" idx="10"/>
          </p:nvPr>
        </p:nvSpPr>
        <p:spPr/>
        <p:txBody>
          <a:bodyPr/>
          <a:lstStyle/>
          <a:p>
            <a:r>
              <a:rPr lang="en-US"/>
              <a:t>A</a:t>
            </a:r>
            <a:endParaRPr lang="en-US" dirty="0"/>
          </a:p>
        </p:txBody>
      </p:sp>
      <p:sp>
        <p:nvSpPr>
          <p:cNvPr id="2" name="Title 1">
            <a:extLst>
              <a:ext uri="{FF2B5EF4-FFF2-40B4-BE49-F238E27FC236}">
                <a16:creationId xmlns:a16="http://schemas.microsoft.com/office/drawing/2014/main" id="{8A30FF11-5841-A00A-9679-C0DFFAD8B7B6}"/>
              </a:ext>
            </a:extLst>
          </p:cNvPr>
          <p:cNvSpPr>
            <a:spLocks noGrp="1"/>
          </p:cNvSpPr>
          <p:nvPr>
            <p:ph type="title" hasCustomPrompt="1"/>
          </p:nvPr>
        </p:nvSpPr>
        <p:spPr>
          <a:xfrm>
            <a:off x="2377440" y="492000"/>
            <a:ext cx="8954984" cy="619170"/>
          </a:xfrm>
          <a:prstGeom prst="rect">
            <a:avLst/>
          </a:prstGeom>
        </p:spPr>
        <p:txBody>
          <a:bodyPr/>
          <a:lstStyle>
            <a:lvl1pPr>
              <a:defRPr sz="3000" b="1"/>
            </a:lvl1pPr>
          </a:lstStyle>
          <a:p>
            <a:r>
              <a:rPr lang="en-US" dirty="0"/>
              <a:t>Slide title Arial bold 30pt</a:t>
            </a:r>
          </a:p>
        </p:txBody>
      </p:sp>
    </p:spTree>
    <p:extLst>
      <p:ext uri="{BB962C8B-B14F-4D97-AF65-F5344CB8AC3E}">
        <p14:creationId xmlns:p14="http://schemas.microsoft.com/office/powerpoint/2010/main" val="13235013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2017</a:t>
            </a:r>
          </a:p>
        </p:txBody>
      </p:sp>
      <p:sp>
        <p:nvSpPr>
          <p:cNvPr id="4" name="Footer Placeholder 3"/>
          <p:cNvSpPr>
            <a:spLocks noGrp="1"/>
          </p:cNvSpPr>
          <p:nvPr>
            <p:ph type="ftr" sz="quarter" idx="11"/>
          </p:nvPr>
        </p:nvSpPr>
        <p:spPr/>
        <p:txBody>
          <a:bodyPr/>
          <a:lstStyle/>
          <a:p>
            <a:r>
              <a:rPr lang="en-US"/>
              <a:t>Smart Calgary Strategy</a:t>
            </a:r>
          </a:p>
        </p:txBody>
      </p:sp>
      <p:sp>
        <p:nvSpPr>
          <p:cNvPr id="5" name="Slide Number Placeholder 4"/>
          <p:cNvSpPr>
            <a:spLocks noGrp="1"/>
          </p:cNvSpPr>
          <p:nvPr>
            <p:ph type="sldNum" sz="quarter" idx="12"/>
          </p:nvPr>
        </p:nvSpPr>
        <p:spPr>
          <a:xfrm>
            <a:off x="9423400" y="6470656"/>
            <a:ext cx="2743200" cy="365125"/>
          </a:xfrm>
        </p:spPr>
        <p:txBody>
          <a:bodyPr/>
          <a:lstStyle>
            <a:lvl1pPr>
              <a:defRPr b="1">
                <a:solidFill>
                  <a:srgbClr val="000000"/>
                </a:solidFill>
              </a:defRPr>
            </a:lvl1pPr>
          </a:lstStyle>
          <a:p>
            <a:fld id="{CC502A7D-829D-4557-8950-260D0ADBBAF1}" type="slidenum">
              <a:rPr lang="en-US" smtClean="0"/>
              <a:pPr/>
              <a:t>‹#›</a:t>
            </a:fld>
            <a:endParaRPr lang="en-US"/>
          </a:p>
        </p:txBody>
      </p:sp>
    </p:spTree>
    <p:extLst>
      <p:ext uri="{BB962C8B-B14F-4D97-AF65-F5344CB8AC3E}">
        <p14:creationId xmlns:p14="http://schemas.microsoft.com/office/powerpoint/2010/main" val="9859561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9B12C3B-C51B-DF47-808A-91E555726F40}"/>
              </a:ext>
            </a:extLst>
          </p:cNvPr>
          <p:cNvSpPr>
            <a:spLocks noGrp="1"/>
          </p:cNvSpPr>
          <p:nvPr>
            <p:ph type="pic" sz="quarter" idx="15" hasCustomPrompt="1"/>
          </p:nvPr>
        </p:nvSpPr>
        <p:spPr>
          <a:xfrm>
            <a:off x="0" y="0"/>
            <a:ext cx="12192000" cy="4610099"/>
          </a:xfrm>
          <a:prstGeom prst="rect">
            <a:avLst/>
          </a:prstGeom>
          <a:solidFill>
            <a:schemeClr val="bg1">
              <a:lumMod val="85000"/>
            </a:schemeClr>
          </a:solidFill>
        </p:spPr>
        <p:txBody>
          <a:bodyPr anchor="ctr" anchorCtr="0"/>
          <a:lstStyle>
            <a:lvl1pPr marL="0" indent="0" algn="ctr">
              <a:buNone/>
              <a:defRPr sz="1200"/>
            </a:lvl1pPr>
          </a:lstStyle>
          <a:p>
            <a:r>
              <a:rPr lang="en-US" sz="1200" dirty="0"/>
              <a:t>Click on this icon </a:t>
            </a:r>
            <a:br>
              <a:rPr lang="en-US" sz="1200" dirty="0"/>
            </a:br>
            <a:r>
              <a:rPr lang="en-US" sz="1200" dirty="0"/>
              <a:t>to select new picture</a:t>
            </a:r>
            <a:endParaRPr lang="en-US" dirty="0"/>
          </a:p>
        </p:txBody>
      </p:sp>
      <p:sp>
        <p:nvSpPr>
          <p:cNvPr id="2" name="Title 1">
            <a:extLst>
              <a:ext uri="{FF2B5EF4-FFF2-40B4-BE49-F238E27FC236}">
                <a16:creationId xmlns:a16="http://schemas.microsoft.com/office/drawing/2014/main" id="{5EBB43D6-D246-5442-8C68-23E30FCBC789}"/>
              </a:ext>
            </a:extLst>
          </p:cNvPr>
          <p:cNvSpPr>
            <a:spLocks noGrp="1"/>
          </p:cNvSpPr>
          <p:nvPr>
            <p:ph type="title" hasCustomPrompt="1"/>
          </p:nvPr>
        </p:nvSpPr>
        <p:spPr>
          <a:xfrm>
            <a:off x="1655064" y="4939343"/>
            <a:ext cx="9194106" cy="679559"/>
          </a:xfrm>
          <a:prstGeom prst="rect">
            <a:avLst/>
          </a:prstGeom>
        </p:spPr>
        <p:txBody>
          <a:bodyPr lIns="0" anchor="t" anchorCtr="0">
            <a:normAutofit/>
          </a:bodyPr>
          <a:lstStyle>
            <a:lvl1pPr>
              <a:defRPr sz="3600" b="1">
                <a:solidFill>
                  <a:schemeClr val="accent1"/>
                </a:solidFill>
              </a:defRPr>
            </a:lvl1pPr>
          </a:lstStyle>
          <a:p>
            <a:r>
              <a:rPr lang="en-US" dirty="0"/>
              <a:t>Title of presentation</a:t>
            </a:r>
          </a:p>
        </p:txBody>
      </p:sp>
      <p:sp>
        <p:nvSpPr>
          <p:cNvPr id="9" name="Text Placeholder 7">
            <a:extLst>
              <a:ext uri="{FF2B5EF4-FFF2-40B4-BE49-F238E27FC236}">
                <a16:creationId xmlns:a16="http://schemas.microsoft.com/office/drawing/2014/main" id="{8EE6C6FE-911B-104A-9187-117D672B5910}"/>
              </a:ext>
            </a:extLst>
          </p:cNvPr>
          <p:cNvSpPr>
            <a:spLocks noGrp="1"/>
          </p:cNvSpPr>
          <p:nvPr>
            <p:ph type="body" sz="quarter" idx="14" hasCustomPrompt="1"/>
          </p:nvPr>
        </p:nvSpPr>
        <p:spPr>
          <a:xfrm>
            <a:off x="1655064" y="5669671"/>
            <a:ext cx="9205981" cy="808599"/>
          </a:xfrm>
          <a:prstGeom prst="rect">
            <a:avLst/>
          </a:prstGeom>
        </p:spPr>
        <p:txBody>
          <a:bodyPr lIns="0"/>
          <a:lstStyle>
            <a:lvl1pPr marL="0" marR="0" indent="0" algn="l" defTabSz="914400" rtl="0" eaLnBrk="1" fontAlgn="auto" latinLnBrk="0" hangingPunct="1">
              <a:lnSpc>
                <a:spcPct val="70000"/>
              </a:lnSpc>
              <a:spcBef>
                <a:spcPts val="600"/>
              </a:spcBef>
              <a:spcAft>
                <a:spcPts val="600"/>
              </a:spcAft>
              <a:buClrTx/>
              <a:buSzTx/>
              <a:buFont typeface="Arial" panose="020B0604020202020204" pitchFamily="34" charset="0"/>
              <a:buNone/>
              <a:tabLst/>
              <a:defRPr sz="2000" b="0">
                <a:solidFill>
                  <a:schemeClr val="tx1"/>
                </a:solidFill>
              </a:defRPr>
            </a:lvl1pPr>
            <a:lvl2pPr>
              <a:defRPr sz="2000" b="0">
                <a:solidFill>
                  <a:schemeClr val="tx1"/>
                </a:solidFill>
              </a:defRPr>
            </a:lvl2pPr>
            <a:lvl3pPr>
              <a:defRPr sz="2000" b="0">
                <a:solidFill>
                  <a:schemeClr val="tx1"/>
                </a:solidFill>
              </a:defRPr>
            </a:lvl3pPr>
            <a:lvl4pPr>
              <a:defRPr sz="2000" b="0">
                <a:solidFill>
                  <a:schemeClr val="tx1"/>
                </a:solidFill>
              </a:defRPr>
            </a:lvl4pPr>
            <a:lvl5pPr>
              <a:defRPr sz="2000" b="0">
                <a:solidFill>
                  <a:schemeClr val="tx1"/>
                </a:solidFill>
              </a:defRPr>
            </a:lvl5pPr>
          </a:lstStyle>
          <a:p>
            <a:pPr lvl="0"/>
            <a:r>
              <a:rPr lang="en-US" dirty="0"/>
              <a:t>Presentation date</a:t>
            </a:r>
          </a:p>
          <a:p>
            <a:pPr lvl="0"/>
            <a:r>
              <a:rPr lang="en-US" dirty="0"/>
              <a:t>August, 2022</a:t>
            </a:r>
          </a:p>
        </p:txBody>
      </p:sp>
      <p:sp>
        <p:nvSpPr>
          <p:cNvPr id="7" name="Text Placeholder 7">
            <a:extLst>
              <a:ext uri="{FF2B5EF4-FFF2-40B4-BE49-F238E27FC236}">
                <a16:creationId xmlns:a16="http://schemas.microsoft.com/office/drawing/2014/main" id="{D3B5428B-8FE9-7A4D-98E8-D6FC359BCE8E}"/>
              </a:ext>
            </a:extLst>
          </p:cNvPr>
          <p:cNvSpPr>
            <a:spLocks noGrp="1"/>
          </p:cNvSpPr>
          <p:nvPr>
            <p:ph type="body" sz="quarter" idx="18"/>
          </p:nvPr>
        </p:nvSpPr>
        <p:spPr>
          <a:xfrm>
            <a:off x="332355" y="-8711"/>
            <a:ext cx="1804419" cy="866121"/>
          </a:xfrm>
          <a:prstGeom prst="rect">
            <a:avLst/>
          </a:prstGeom>
          <a:blipFill>
            <a:blip r:embed="rId2"/>
            <a:stretch>
              <a:fillRect/>
            </a:stretch>
          </a:blipFill>
        </p:spPr>
        <p:txBody>
          <a:bodyPr vert="horz" wrap="none" lIns="0" tIns="0" rIns="0" bIns="0" anchor="t" anchorCtr="0"/>
          <a:lstStyle>
            <a:lvl1pPr marL="3175" indent="-3175">
              <a:defRPr sz="100">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30617929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108079A-BABD-8943-ADA9-C941D4B715FA}" type="datetime4">
              <a:rPr lang="en-CA" smtClean="0"/>
              <a:t>November 27, 2023</a:t>
            </a:fld>
            <a:endParaRPr lang="en-CA"/>
          </a:p>
        </p:txBody>
      </p:sp>
      <p:sp>
        <p:nvSpPr>
          <p:cNvPr id="5" name="Footer Placeholder 4"/>
          <p:cNvSpPr>
            <a:spLocks noGrp="1"/>
          </p:cNvSpPr>
          <p:nvPr>
            <p:ph type="ftr" sz="quarter" idx="11"/>
          </p:nvPr>
        </p:nvSpPr>
        <p:spPr/>
        <p:txBody>
          <a:bodyPr/>
          <a:lstStyle/>
          <a:p>
            <a:r>
              <a:rPr lang="en-CA"/>
              <a:t>© 2022 Humber College B²C Lab. All Rights Reserved</a:t>
            </a:r>
          </a:p>
        </p:txBody>
      </p:sp>
      <p:sp>
        <p:nvSpPr>
          <p:cNvPr id="8" name="Title 1">
            <a:extLst>
              <a:ext uri="{FF2B5EF4-FFF2-40B4-BE49-F238E27FC236}">
                <a16:creationId xmlns:a16="http://schemas.microsoft.com/office/drawing/2014/main" id="{A51A4202-0338-8047-B3D6-CCB8C4C08F5A}"/>
              </a:ext>
            </a:extLst>
          </p:cNvPr>
          <p:cNvSpPr>
            <a:spLocks noGrp="1"/>
          </p:cNvSpPr>
          <p:nvPr>
            <p:ph type="title"/>
          </p:nvPr>
        </p:nvSpPr>
        <p:spPr>
          <a:xfrm>
            <a:off x="371061" y="365126"/>
            <a:ext cx="11565835" cy="611408"/>
          </a:xfrm>
          <a:prstGeom prst="rect">
            <a:avLst/>
          </a:prstGeom>
        </p:spPr>
        <p:txBody>
          <a:bodyPr anchor="t">
            <a:normAutofit/>
          </a:bodyPr>
          <a:lstStyle>
            <a:lvl1pPr>
              <a:defRPr sz="3200" b="1" i="0">
                <a:solidFill>
                  <a:schemeClr val="tx2">
                    <a:lumMod val="75000"/>
                  </a:schemeClr>
                </a:solidFill>
                <a:latin typeface="Franklin Gothic Medium" panose="020B0603020102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cxnSp>
        <p:nvCxnSpPr>
          <p:cNvPr id="11" name="Straight Connector 10">
            <a:extLst>
              <a:ext uri="{FF2B5EF4-FFF2-40B4-BE49-F238E27FC236}">
                <a16:creationId xmlns:a16="http://schemas.microsoft.com/office/drawing/2014/main" id="{E2871FED-9F20-E849-A462-71032DDA8C3D}"/>
              </a:ext>
            </a:extLst>
          </p:cNvPr>
          <p:cNvCxnSpPr>
            <a:cxnSpLocks/>
          </p:cNvCxnSpPr>
          <p:nvPr userDrawn="1"/>
        </p:nvCxnSpPr>
        <p:spPr>
          <a:xfrm>
            <a:off x="366892" y="1050121"/>
            <a:ext cx="11570004"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DA65A60F-5BA2-2047-86E0-D92BAA62FD4D}"/>
              </a:ext>
            </a:extLst>
          </p:cNvPr>
          <p:cNvSpPr>
            <a:spLocks noGrp="1"/>
          </p:cNvSpPr>
          <p:nvPr>
            <p:ph idx="1"/>
          </p:nvPr>
        </p:nvSpPr>
        <p:spPr>
          <a:xfrm>
            <a:off x="371061" y="1332774"/>
            <a:ext cx="10982739" cy="4090126"/>
          </a:xfrm>
          <a:prstGeom prst="rect">
            <a:avLst/>
          </a:prstGeom>
        </p:spPr>
        <p:txBody>
          <a:bodyPr>
            <a:normAutofit/>
          </a:bodyPr>
          <a:lstStyle>
            <a:lvl1pPr>
              <a:defRPr sz="2400" b="0" i="0">
                <a:latin typeface="Franklin Gothic Book" panose="020B0503020102020204" pitchFamily="34" charset="0"/>
                <a:ea typeface="Open Sans" panose="020B0606030504020204" pitchFamily="34" charset="0"/>
                <a:cs typeface="Open Sans" panose="020B0606030504020204" pitchFamily="34" charset="0"/>
              </a:defRPr>
            </a:lvl1pPr>
            <a:lvl2pPr>
              <a:defRPr sz="2000" b="0" i="0">
                <a:latin typeface="Franklin Gothic Book" panose="020B0503020102020204" pitchFamily="34" charset="0"/>
                <a:ea typeface="Open Sans" panose="020B0606030504020204" pitchFamily="34" charset="0"/>
                <a:cs typeface="Open Sans" panose="020B0606030504020204" pitchFamily="34" charset="0"/>
              </a:defRPr>
            </a:lvl2pPr>
            <a:lvl3pPr>
              <a:defRPr sz="1800" b="0" i="0">
                <a:latin typeface="Franklin Gothic Book" panose="020B0503020102020204" pitchFamily="34" charset="0"/>
                <a:ea typeface="Open Sans" panose="020B0606030504020204" pitchFamily="34" charset="0"/>
                <a:cs typeface="Open Sans" panose="020B0606030504020204" pitchFamily="34" charset="0"/>
              </a:defRPr>
            </a:lvl3pPr>
            <a:lvl4pPr>
              <a:defRPr sz="1600" b="0" i="0">
                <a:latin typeface="Franklin Gothic Book" panose="020B0503020102020204" pitchFamily="34" charset="0"/>
                <a:ea typeface="Open Sans" panose="020B0606030504020204" pitchFamily="34" charset="0"/>
                <a:cs typeface="Open Sans" panose="020B0606030504020204" pitchFamily="34" charset="0"/>
              </a:defRPr>
            </a:lvl4pPr>
            <a:lvl5pPr>
              <a:defRPr sz="1600" b="0" i="0">
                <a:latin typeface="Franklin Gothic Book" panose="020B0503020102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699506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Lis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45F7A4C-1CE7-0A4C-9842-8F8C03C9E0F0}"/>
              </a:ext>
            </a:extLst>
          </p:cNvPr>
          <p:cNvSpPr>
            <a:spLocks noGrp="1"/>
          </p:cNvSpPr>
          <p:nvPr>
            <p:ph type="sldNum" sz="quarter" idx="12"/>
          </p:nvPr>
        </p:nvSpPr>
        <p:spPr>
          <a:xfrm>
            <a:off x="9235440" y="6400800"/>
            <a:ext cx="2743200" cy="365125"/>
          </a:xfrm>
          <a:prstGeom prst="rect">
            <a:avLst/>
          </a:prstGeom>
        </p:spPr>
        <p:txBody>
          <a:bodyPr/>
          <a:lstStyle/>
          <a:p>
            <a:fld id="{104CF250-7820-BD45-8509-7A2D360AA0A5}" type="slidenum">
              <a:rPr lang="en-US" smtClean="0"/>
              <a:t>‹#›</a:t>
            </a:fld>
            <a:endParaRPr lang="en-US"/>
          </a:p>
        </p:txBody>
      </p:sp>
      <p:sp>
        <p:nvSpPr>
          <p:cNvPr id="7" name="Title 1">
            <a:extLst>
              <a:ext uri="{FF2B5EF4-FFF2-40B4-BE49-F238E27FC236}">
                <a16:creationId xmlns:a16="http://schemas.microsoft.com/office/drawing/2014/main" id="{6336525D-3A09-1C41-8880-8041673FE96C}"/>
              </a:ext>
            </a:extLst>
          </p:cNvPr>
          <p:cNvSpPr>
            <a:spLocks noGrp="1"/>
          </p:cNvSpPr>
          <p:nvPr>
            <p:ph type="title" hasCustomPrompt="1"/>
          </p:nvPr>
        </p:nvSpPr>
        <p:spPr>
          <a:xfrm>
            <a:off x="2379943" y="493776"/>
            <a:ext cx="9194106" cy="1250310"/>
          </a:xfrm>
          <a:prstGeom prst="rect">
            <a:avLst/>
          </a:prstGeom>
        </p:spPr>
        <p:txBody>
          <a:bodyPr anchor="t" anchorCtr="0">
            <a:normAutofit/>
          </a:bodyPr>
          <a:lstStyle>
            <a:lvl1pPr>
              <a:defRPr sz="3000" b="1"/>
            </a:lvl1pPr>
          </a:lstStyle>
          <a:p>
            <a:r>
              <a:rPr lang="en-US" dirty="0"/>
              <a:t>Slide title Arial bold 30pt</a:t>
            </a:r>
          </a:p>
        </p:txBody>
      </p:sp>
      <p:sp>
        <p:nvSpPr>
          <p:cNvPr id="8" name="Text Placeholder 7">
            <a:extLst>
              <a:ext uri="{FF2B5EF4-FFF2-40B4-BE49-F238E27FC236}">
                <a16:creationId xmlns:a16="http://schemas.microsoft.com/office/drawing/2014/main" id="{0BDD735D-6C3B-FA48-AFBA-1A0010DDF220}"/>
              </a:ext>
            </a:extLst>
          </p:cNvPr>
          <p:cNvSpPr>
            <a:spLocks noGrp="1"/>
          </p:cNvSpPr>
          <p:nvPr>
            <p:ph type="body" sz="quarter" idx="13" hasCustomPrompt="1"/>
          </p:nvPr>
        </p:nvSpPr>
        <p:spPr>
          <a:xfrm>
            <a:off x="2379663" y="1785938"/>
            <a:ext cx="6113462" cy="493799"/>
          </a:xfrm>
          <a:prstGeom prst="rect">
            <a:avLst/>
          </a:prstGeom>
        </p:spPr>
        <p:txBody>
          <a:bodyPr/>
          <a:lstStyle>
            <a:lvl1pPr marL="0" indent="0">
              <a:buNone/>
              <a:defRPr sz="2400" b="1">
                <a:solidFill>
                  <a:schemeClr val="tx1"/>
                </a:solidFill>
              </a:defRPr>
            </a:lvl1pPr>
          </a:lstStyle>
          <a:p>
            <a:pPr lvl="0"/>
            <a:r>
              <a:rPr lang="en-US" dirty="0"/>
              <a:t>Slide subtitle Arial bold 24pt</a:t>
            </a:r>
          </a:p>
        </p:txBody>
      </p:sp>
      <p:sp>
        <p:nvSpPr>
          <p:cNvPr id="10" name="Picture Placeholder 10">
            <a:extLst>
              <a:ext uri="{FF2B5EF4-FFF2-40B4-BE49-F238E27FC236}">
                <a16:creationId xmlns:a16="http://schemas.microsoft.com/office/drawing/2014/main" id="{E7B57006-B0C4-A340-9C8A-BD1527418F1D}"/>
              </a:ext>
            </a:extLst>
          </p:cNvPr>
          <p:cNvSpPr>
            <a:spLocks noGrp="1"/>
          </p:cNvSpPr>
          <p:nvPr>
            <p:ph type="pic" sz="quarter" idx="15" hasCustomPrompt="1"/>
          </p:nvPr>
        </p:nvSpPr>
        <p:spPr>
          <a:xfrm>
            <a:off x="8610600" y="1785938"/>
            <a:ext cx="2963863" cy="3775075"/>
          </a:xfrm>
          <a:prstGeom prst="rect">
            <a:avLst/>
          </a:prstGeom>
          <a:solidFill>
            <a:schemeClr val="bg1">
              <a:lumMod val="85000"/>
            </a:schemeClr>
          </a:solidFill>
        </p:spPr>
        <p:txBody>
          <a:bodyPr anchor="ctr" anchorCtr="0"/>
          <a:lstStyle>
            <a:lvl1pPr marL="0" indent="0" algn="ctr">
              <a:buNone/>
              <a:defRPr sz="1200"/>
            </a:lvl1pPr>
          </a:lstStyle>
          <a:p>
            <a:r>
              <a:rPr lang="en-US" dirty="0"/>
              <a:t>Click on this icon </a:t>
            </a:r>
            <a:br>
              <a:rPr lang="en-US" dirty="0"/>
            </a:br>
            <a:r>
              <a:rPr lang="en-US" dirty="0"/>
              <a:t>to select new picture</a:t>
            </a:r>
            <a:br>
              <a:rPr lang="en-US" dirty="0"/>
            </a:br>
            <a:r>
              <a:rPr lang="en-US" dirty="0"/>
              <a:t>or click on the grey box to delete</a:t>
            </a:r>
          </a:p>
        </p:txBody>
      </p:sp>
      <p:sp>
        <p:nvSpPr>
          <p:cNvPr id="12" name="Text Placeholder 2">
            <a:extLst>
              <a:ext uri="{FF2B5EF4-FFF2-40B4-BE49-F238E27FC236}">
                <a16:creationId xmlns:a16="http://schemas.microsoft.com/office/drawing/2014/main" id="{6DA9C115-CB10-4762-B89D-75B745652CFD}"/>
              </a:ext>
            </a:extLst>
          </p:cNvPr>
          <p:cNvSpPr>
            <a:spLocks noGrp="1"/>
          </p:cNvSpPr>
          <p:nvPr>
            <p:ph type="body" sz="quarter" idx="16" hasCustomPrompt="1"/>
          </p:nvPr>
        </p:nvSpPr>
        <p:spPr>
          <a:xfrm>
            <a:off x="2379663" y="2354896"/>
            <a:ext cx="6113462" cy="3382964"/>
          </a:xfrm>
          <a:prstGeom prst="rect">
            <a:avLst/>
          </a:prstGeom>
        </p:spPr>
        <p:txBody>
          <a:bodyPr/>
          <a:lstStyle>
            <a:lvl1pPr marL="228594" indent="-228594">
              <a:buFont typeface="Wingdings" panose="05000000000000000000" pitchFamily="2" charset="2"/>
              <a:buChar char="§"/>
              <a:defRPr sz="2000"/>
            </a:lvl1pPr>
            <a:lvl2pPr marL="685783" indent="-228594">
              <a:buFont typeface="Wingdings" panose="05000000000000000000" pitchFamily="2" charset="2"/>
              <a:buChar char="§"/>
              <a:defRPr sz="1800"/>
            </a:lvl2pPr>
            <a:lvl3pPr marL="1142971" indent="-228594">
              <a:buFont typeface="Wingdings" panose="05000000000000000000" pitchFamily="2" charset="2"/>
              <a:buChar char="§"/>
              <a:defRPr sz="1600"/>
            </a:lvl3pPr>
            <a:lvl4pPr marL="1600160" indent="-228594">
              <a:buFont typeface="Wingdings" panose="05000000000000000000" pitchFamily="2" charset="2"/>
              <a:buChar char="§"/>
              <a:defRPr sz="1400"/>
            </a:lvl4pPr>
            <a:lvl5pPr marL="2057349" indent="-228594">
              <a:buFont typeface="Wingdings" panose="05000000000000000000" pitchFamily="2" charset="2"/>
              <a:buChar char="§"/>
              <a:defRPr sz="1200"/>
            </a:lvl5pPr>
          </a:lstStyle>
          <a:p>
            <a:pPr lvl="0"/>
            <a:r>
              <a:rPr lang="en-US" dirty="0"/>
              <a:t>Copy sentence Arial regular 20pt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6331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Images Content">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C73F8A5C-5990-AB4C-9D03-184C126A3B1B}"/>
              </a:ext>
            </a:extLst>
          </p:cNvPr>
          <p:cNvSpPr>
            <a:spLocks noGrp="1"/>
          </p:cNvSpPr>
          <p:nvPr>
            <p:ph type="sldNum" sz="quarter" idx="12"/>
          </p:nvPr>
        </p:nvSpPr>
        <p:spPr>
          <a:xfrm>
            <a:off x="9235440" y="6400800"/>
            <a:ext cx="2743200" cy="365125"/>
          </a:xfrm>
          <a:prstGeom prst="rect">
            <a:avLst/>
          </a:prstGeom>
        </p:spPr>
        <p:txBody>
          <a:bodyPr/>
          <a:lstStyle/>
          <a:p>
            <a:fld id="{104CF250-7820-BD45-8509-7A2D360AA0A5}" type="slidenum">
              <a:rPr lang="en-US" smtClean="0"/>
              <a:t>‹#›</a:t>
            </a:fld>
            <a:endParaRPr lang="en-US" dirty="0"/>
          </a:p>
        </p:txBody>
      </p:sp>
      <p:sp>
        <p:nvSpPr>
          <p:cNvPr id="8" name="Title 1">
            <a:extLst>
              <a:ext uri="{FF2B5EF4-FFF2-40B4-BE49-F238E27FC236}">
                <a16:creationId xmlns:a16="http://schemas.microsoft.com/office/drawing/2014/main" id="{73BF7EA3-D218-D049-B5CB-422DDB914785}"/>
              </a:ext>
            </a:extLst>
          </p:cNvPr>
          <p:cNvSpPr>
            <a:spLocks noGrp="1"/>
          </p:cNvSpPr>
          <p:nvPr>
            <p:ph type="title" hasCustomPrompt="1"/>
          </p:nvPr>
        </p:nvSpPr>
        <p:spPr>
          <a:xfrm>
            <a:off x="2379943" y="493776"/>
            <a:ext cx="9194106" cy="1325563"/>
          </a:xfrm>
          <a:prstGeom prst="rect">
            <a:avLst/>
          </a:prstGeom>
        </p:spPr>
        <p:txBody>
          <a:bodyPr anchor="t" anchorCtr="0">
            <a:normAutofit/>
          </a:bodyPr>
          <a:lstStyle>
            <a:lvl1pPr>
              <a:defRPr sz="3000" b="1"/>
            </a:lvl1pPr>
          </a:lstStyle>
          <a:p>
            <a:r>
              <a:rPr lang="en-US" dirty="0"/>
              <a:t>Slide title Arial bold 30pt</a:t>
            </a:r>
          </a:p>
        </p:txBody>
      </p:sp>
      <p:sp>
        <p:nvSpPr>
          <p:cNvPr id="9" name="Text Placeholder 7">
            <a:extLst>
              <a:ext uri="{FF2B5EF4-FFF2-40B4-BE49-F238E27FC236}">
                <a16:creationId xmlns:a16="http://schemas.microsoft.com/office/drawing/2014/main" id="{BDACD081-CCB8-5C48-A82E-A75F81D62331}"/>
              </a:ext>
            </a:extLst>
          </p:cNvPr>
          <p:cNvSpPr>
            <a:spLocks noGrp="1"/>
          </p:cNvSpPr>
          <p:nvPr>
            <p:ph type="body" sz="quarter" idx="13" hasCustomPrompt="1"/>
          </p:nvPr>
        </p:nvSpPr>
        <p:spPr>
          <a:xfrm>
            <a:off x="2379663" y="1785938"/>
            <a:ext cx="6113462" cy="493799"/>
          </a:xfrm>
          <a:prstGeom prst="rect">
            <a:avLst/>
          </a:prstGeom>
        </p:spPr>
        <p:txBody>
          <a:bodyPr/>
          <a:lstStyle>
            <a:lvl1pPr marL="0" indent="0">
              <a:buNone/>
              <a:defRPr sz="2400" b="1">
                <a:solidFill>
                  <a:schemeClr val="tx1"/>
                </a:solidFill>
              </a:defRPr>
            </a:lvl1pPr>
          </a:lstStyle>
          <a:p>
            <a:pPr lvl="0"/>
            <a:r>
              <a:rPr lang="en-US" dirty="0"/>
              <a:t>Slide subtitle Arial bold 24pt</a:t>
            </a:r>
          </a:p>
        </p:txBody>
      </p:sp>
      <p:sp>
        <p:nvSpPr>
          <p:cNvPr id="11" name="Picture Placeholder 10">
            <a:extLst>
              <a:ext uri="{FF2B5EF4-FFF2-40B4-BE49-F238E27FC236}">
                <a16:creationId xmlns:a16="http://schemas.microsoft.com/office/drawing/2014/main" id="{F5845C08-D0EE-8F41-89D6-65EF98487E09}"/>
              </a:ext>
            </a:extLst>
          </p:cNvPr>
          <p:cNvSpPr>
            <a:spLocks noGrp="1"/>
          </p:cNvSpPr>
          <p:nvPr>
            <p:ph type="pic" sz="quarter" idx="15" hasCustomPrompt="1"/>
          </p:nvPr>
        </p:nvSpPr>
        <p:spPr>
          <a:xfrm>
            <a:off x="8610600" y="1785938"/>
            <a:ext cx="2963863" cy="4464550"/>
          </a:xfrm>
          <a:prstGeom prst="rect">
            <a:avLst/>
          </a:prstGeom>
          <a:solidFill>
            <a:schemeClr val="bg1">
              <a:lumMod val="85000"/>
            </a:schemeClr>
          </a:solidFill>
        </p:spPr>
        <p:txBody>
          <a:bodyPr anchor="ctr" anchorCtr="0"/>
          <a:lstStyle>
            <a:lvl1pPr marL="0" indent="0" algn="ctr">
              <a:buNone/>
              <a:defRPr sz="1200"/>
            </a:lvl1pPr>
          </a:lstStyle>
          <a:p>
            <a:r>
              <a:rPr lang="en-US" dirty="0"/>
              <a:t>Click on this icon </a:t>
            </a:r>
            <a:br>
              <a:rPr lang="en-US" dirty="0"/>
            </a:br>
            <a:r>
              <a:rPr lang="en-US" dirty="0"/>
              <a:t>to select new picture</a:t>
            </a:r>
            <a:br>
              <a:rPr lang="en-US" dirty="0"/>
            </a:br>
            <a:r>
              <a:rPr lang="en-US" dirty="0"/>
              <a:t>or click on the grey box to delete</a:t>
            </a:r>
          </a:p>
        </p:txBody>
      </p:sp>
      <p:sp>
        <p:nvSpPr>
          <p:cNvPr id="3" name="Picture Placeholder 2">
            <a:extLst>
              <a:ext uri="{FF2B5EF4-FFF2-40B4-BE49-F238E27FC236}">
                <a16:creationId xmlns:a16="http://schemas.microsoft.com/office/drawing/2014/main" id="{0E17DDFD-4687-CE40-8B05-8939BC4773E6}"/>
              </a:ext>
            </a:extLst>
          </p:cNvPr>
          <p:cNvSpPr>
            <a:spLocks noGrp="1"/>
          </p:cNvSpPr>
          <p:nvPr>
            <p:ph type="pic" sz="quarter" idx="16" hasCustomPrompt="1"/>
          </p:nvPr>
        </p:nvSpPr>
        <p:spPr>
          <a:xfrm>
            <a:off x="342899" y="1142999"/>
            <a:ext cx="1800225" cy="5013326"/>
          </a:xfrm>
          <a:prstGeom prst="rect">
            <a:avLst/>
          </a:prstGeom>
          <a:solidFill>
            <a:schemeClr val="bg1">
              <a:lumMod val="85000"/>
            </a:schemeClr>
          </a:solidFill>
        </p:spPr>
        <p:txBody>
          <a:bodyPr anchor="ctr" anchorCtr="0"/>
          <a:lstStyle>
            <a:lvl1pPr marL="0" indent="0" algn="ctr">
              <a:buNone/>
              <a:defRPr sz="1200"/>
            </a:lvl1pPr>
          </a:lstStyle>
          <a:p>
            <a:r>
              <a:rPr lang="en-US" dirty="0"/>
              <a:t>Click on this icon </a:t>
            </a:r>
            <a:br>
              <a:rPr lang="en-US" dirty="0"/>
            </a:br>
            <a:r>
              <a:rPr lang="en-US" dirty="0"/>
              <a:t>to select new picture</a:t>
            </a:r>
            <a:br>
              <a:rPr lang="en-US" dirty="0"/>
            </a:br>
            <a:r>
              <a:rPr lang="en-US" dirty="0"/>
              <a:t>or click on the grey box to delete</a:t>
            </a:r>
          </a:p>
        </p:txBody>
      </p:sp>
      <p:sp>
        <p:nvSpPr>
          <p:cNvPr id="12" name="Text Placeholder 2">
            <a:extLst>
              <a:ext uri="{FF2B5EF4-FFF2-40B4-BE49-F238E27FC236}">
                <a16:creationId xmlns:a16="http://schemas.microsoft.com/office/drawing/2014/main" id="{15ADDA66-D72B-463B-AD8E-AE8812811043}"/>
              </a:ext>
            </a:extLst>
          </p:cNvPr>
          <p:cNvSpPr>
            <a:spLocks noGrp="1"/>
          </p:cNvSpPr>
          <p:nvPr>
            <p:ph type="body" sz="quarter" idx="17" hasCustomPrompt="1"/>
          </p:nvPr>
        </p:nvSpPr>
        <p:spPr>
          <a:xfrm>
            <a:off x="2379663" y="2354896"/>
            <a:ext cx="6113462" cy="3895592"/>
          </a:xfrm>
          <a:prstGeom prst="rect">
            <a:avLst/>
          </a:prstGeom>
        </p:spPr>
        <p:txBody>
          <a:bodyPr/>
          <a:lstStyle>
            <a:lvl1pPr marL="228594" indent="-228594">
              <a:buFont typeface="Wingdings" panose="05000000000000000000" pitchFamily="2" charset="2"/>
              <a:buChar char="§"/>
              <a:defRPr sz="2000"/>
            </a:lvl1pPr>
            <a:lvl2pPr marL="685783" indent="-228594">
              <a:buFont typeface="Wingdings" panose="05000000000000000000" pitchFamily="2" charset="2"/>
              <a:buChar char="§"/>
              <a:defRPr sz="1800"/>
            </a:lvl2pPr>
            <a:lvl3pPr marL="1142971" indent="-228594">
              <a:buFont typeface="Wingdings" panose="05000000000000000000" pitchFamily="2" charset="2"/>
              <a:buChar char="§"/>
              <a:defRPr sz="1600"/>
            </a:lvl3pPr>
            <a:lvl4pPr marL="1600160" indent="-228594">
              <a:buFont typeface="Wingdings" panose="05000000000000000000" pitchFamily="2" charset="2"/>
              <a:buChar char="§"/>
              <a:defRPr sz="1400"/>
            </a:lvl4pPr>
            <a:lvl5pPr marL="2057349" indent="-228594">
              <a:buFont typeface="Wingdings" panose="05000000000000000000" pitchFamily="2" charset="2"/>
              <a:buChar char="§"/>
              <a:defRPr sz="1200"/>
            </a:lvl5pPr>
          </a:lstStyle>
          <a:p>
            <a:pPr lvl="0"/>
            <a:r>
              <a:rPr lang="en-US" dirty="0"/>
              <a:t>Copy sentence Arial regular 20pt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295007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Quote 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F8EF3B4-C75D-7143-B4F6-28B1A3FB6342}"/>
              </a:ext>
            </a:extLst>
          </p:cNvPr>
          <p:cNvSpPr/>
          <p:nvPr/>
        </p:nvSpPr>
        <p:spPr>
          <a:xfrm>
            <a:off x="0" y="0"/>
            <a:ext cx="12192000" cy="6308203"/>
          </a:xfrm>
          <a:prstGeom prst="rect">
            <a:avLst/>
          </a:prstGeom>
          <a:solidFill>
            <a:schemeClr val="accent5">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C71A1551-1488-A740-944F-B349FF58EABF}"/>
              </a:ext>
            </a:extLst>
          </p:cNvPr>
          <p:cNvSpPr>
            <a:spLocks noGrp="1"/>
          </p:cNvSpPr>
          <p:nvPr>
            <p:ph type="body" idx="1" hasCustomPrompt="1"/>
          </p:nvPr>
        </p:nvSpPr>
        <p:spPr>
          <a:xfrm>
            <a:off x="2404498" y="1778697"/>
            <a:ext cx="8618406" cy="3883067"/>
          </a:xfrm>
          <a:prstGeom prst="rect">
            <a:avLst/>
          </a:prstGeom>
        </p:spPr>
        <p:txBody>
          <a:bodyPr anchor="t" anchorCtr="0"/>
          <a:lstStyle>
            <a:lvl1pPr marL="0" indent="0">
              <a:buNone/>
              <a:defRPr sz="2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 of the quote</a:t>
            </a:r>
          </a:p>
        </p:txBody>
      </p:sp>
      <p:sp>
        <p:nvSpPr>
          <p:cNvPr id="9" name="Slide Number Placeholder 8">
            <a:extLst>
              <a:ext uri="{FF2B5EF4-FFF2-40B4-BE49-F238E27FC236}">
                <a16:creationId xmlns:a16="http://schemas.microsoft.com/office/drawing/2014/main" id="{4C7A6A9C-4422-2943-8B18-B717B3D28657}"/>
              </a:ext>
            </a:extLst>
          </p:cNvPr>
          <p:cNvSpPr>
            <a:spLocks noGrp="1"/>
          </p:cNvSpPr>
          <p:nvPr>
            <p:ph type="sldNum" sz="quarter" idx="12"/>
          </p:nvPr>
        </p:nvSpPr>
        <p:spPr>
          <a:xfrm>
            <a:off x="9235440" y="6400800"/>
            <a:ext cx="2743200" cy="365125"/>
          </a:xfrm>
          <a:prstGeom prst="rect">
            <a:avLst/>
          </a:prstGeom>
        </p:spPr>
        <p:txBody>
          <a:bodyPr/>
          <a:lstStyle/>
          <a:p>
            <a:fld id="{104CF250-7820-BD45-8509-7A2D360AA0A5}" type="slidenum">
              <a:rPr lang="en-US" smtClean="0"/>
              <a:t>‹#›</a:t>
            </a:fld>
            <a:endParaRPr lang="en-US" dirty="0"/>
          </a:p>
        </p:txBody>
      </p:sp>
      <p:sp>
        <p:nvSpPr>
          <p:cNvPr id="10" name="Text Placeholder 7">
            <a:extLst>
              <a:ext uri="{FF2B5EF4-FFF2-40B4-BE49-F238E27FC236}">
                <a16:creationId xmlns:a16="http://schemas.microsoft.com/office/drawing/2014/main" id="{0BBCA30F-B0A0-9F4D-8ABC-B420BD0A5789}"/>
              </a:ext>
            </a:extLst>
          </p:cNvPr>
          <p:cNvSpPr txBox="1">
            <a:spLocks/>
          </p:cNvSpPr>
          <p:nvPr/>
        </p:nvSpPr>
        <p:spPr>
          <a:xfrm>
            <a:off x="341880" y="0"/>
            <a:ext cx="1800617" cy="864296"/>
          </a:xfrm>
          <a:prstGeom prst="rect">
            <a:avLst/>
          </a:prstGeom>
          <a:blipFill>
            <a:blip r:embed="rId2"/>
            <a:stretch>
              <a:fillRect/>
            </a:stretch>
          </a:blipFill>
        </p:spPr>
        <p:txBody>
          <a:bodyPr vert="horz" wrap="none" lIns="0" tIns="0" rIns="0" bIns="0" anchor="t" anchorCtr="0"/>
          <a:lstStyle>
            <a:lvl1pPr marL="3175" indent="-3175" algn="l" defTabSz="914400" rtl="0" eaLnBrk="1" latinLnBrk="0" hangingPunct="1">
              <a:spcBef>
                <a:spcPct val="20000"/>
              </a:spcBef>
              <a:buFont typeface="Arial" pitchFamily="34" charset="0"/>
              <a:buChar char="•"/>
              <a:defRPr sz="100" kern="1200">
                <a:solidFill>
                  <a:schemeClr val="accent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Click to edit Master text styles</a:t>
            </a:r>
          </a:p>
        </p:txBody>
      </p:sp>
      <p:sp>
        <p:nvSpPr>
          <p:cNvPr id="6" name="Rectangle 5">
            <a:extLst>
              <a:ext uri="{FF2B5EF4-FFF2-40B4-BE49-F238E27FC236}">
                <a16:creationId xmlns:a16="http://schemas.microsoft.com/office/drawing/2014/main" id="{09E5F97E-BFDF-01FC-E024-28AA37C7FB39}"/>
              </a:ext>
            </a:extLst>
          </p:cNvPr>
          <p:cNvSpPr/>
          <p:nvPr userDrawn="1"/>
        </p:nvSpPr>
        <p:spPr>
          <a:xfrm>
            <a:off x="0" y="0"/>
            <a:ext cx="12192000" cy="6308203"/>
          </a:xfrm>
          <a:prstGeom prst="rect">
            <a:avLst/>
          </a:prstGeom>
          <a:solidFill>
            <a:schemeClr val="accent5">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7">
            <a:extLst>
              <a:ext uri="{FF2B5EF4-FFF2-40B4-BE49-F238E27FC236}">
                <a16:creationId xmlns:a16="http://schemas.microsoft.com/office/drawing/2014/main" id="{5C537A4C-C722-09B0-17F5-DA6BAB7AE664}"/>
              </a:ext>
            </a:extLst>
          </p:cNvPr>
          <p:cNvSpPr txBox="1">
            <a:spLocks/>
          </p:cNvSpPr>
          <p:nvPr userDrawn="1"/>
        </p:nvSpPr>
        <p:spPr>
          <a:xfrm>
            <a:off x="341880" y="0"/>
            <a:ext cx="1800617" cy="864296"/>
          </a:xfrm>
          <a:prstGeom prst="rect">
            <a:avLst/>
          </a:prstGeom>
          <a:blipFill>
            <a:blip r:embed="rId2"/>
            <a:stretch>
              <a:fillRect/>
            </a:stretch>
          </a:blipFill>
        </p:spPr>
        <p:txBody>
          <a:bodyPr vert="horz" wrap="none" lIns="0" tIns="0" rIns="0" bIns="0" anchor="t" anchorCtr="0"/>
          <a:lstStyle>
            <a:lvl1pPr marL="3175" indent="-3175" algn="l" defTabSz="914400" rtl="0" eaLnBrk="1" latinLnBrk="0" hangingPunct="1">
              <a:spcBef>
                <a:spcPct val="20000"/>
              </a:spcBef>
              <a:buFont typeface="Arial" pitchFamily="34" charset="0"/>
              <a:buChar char="•"/>
              <a:defRPr sz="100" kern="1200">
                <a:solidFill>
                  <a:schemeClr val="accent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Click to edit Master text styles</a:t>
            </a:r>
          </a:p>
        </p:txBody>
      </p:sp>
    </p:spTree>
    <p:extLst>
      <p:ext uri="{BB962C8B-B14F-4D97-AF65-F5344CB8AC3E}">
        <p14:creationId xmlns:p14="http://schemas.microsoft.com/office/powerpoint/2010/main" val="10260408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Quote 2">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E9E161F0-C3B3-E242-A9A8-D3DE8920DC76}"/>
              </a:ext>
            </a:extLst>
          </p:cNvPr>
          <p:cNvSpPr>
            <a:spLocks noGrp="1"/>
          </p:cNvSpPr>
          <p:nvPr>
            <p:ph type="pic" sz="quarter" idx="22" hasCustomPrompt="1"/>
          </p:nvPr>
        </p:nvSpPr>
        <p:spPr>
          <a:xfrm>
            <a:off x="0" y="0"/>
            <a:ext cx="12192000" cy="6309360"/>
          </a:xfrm>
          <a:prstGeom prst="rect">
            <a:avLst/>
          </a:prstGeom>
          <a:solidFill>
            <a:schemeClr val="bg1">
              <a:lumMod val="85000"/>
            </a:schemeClr>
          </a:solidFill>
        </p:spPr>
        <p:txBody>
          <a:bodyPr/>
          <a:lstStyle>
            <a:lvl1pPr marL="0" indent="0" algn="ctr">
              <a:buNone/>
              <a:defRPr sz="1200"/>
            </a:lvl1pPr>
          </a:lstStyle>
          <a:p>
            <a:r>
              <a:rPr lang="en-US" dirty="0"/>
              <a:t>To change background image: Right click on gray area &gt; Bring to Front – click on middle icon Insert Picture from </a:t>
            </a:r>
            <a:br>
              <a:rPr lang="en-US" dirty="0"/>
            </a:br>
            <a:r>
              <a:rPr lang="en-US" dirty="0"/>
              <a:t>File &gt; select a requested image &gt; right click on image &gt; Send to Back to make The City of Calgary logo visible. </a:t>
            </a:r>
          </a:p>
          <a:p>
            <a:r>
              <a:rPr lang="en-US" dirty="0"/>
              <a:t>Please do not move or change size of the The City of Calgary logo.</a:t>
            </a:r>
          </a:p>
        </p:txBody>
      </p:sp>
      <p:sp>
        <p:nvSpPr>
          <p:cNvPr id="3" name="Slide Number Placeholder 2">
            <a:extLst>
              <a:ext uri="{FF2B5EF4-FFF2-40B4-BE49-F238E27FC236}">
                <a16:creationId xmlns:a16="http://schemas.microsoft.com/office/drawing/2014/main" id="{8E527D74-97CD-1A4B-AE59-78EC0A384B37}"/>
              </a:ext>
            </a:extLst>
          </p:cNvPr>
          <p:cNvSpPr>
            <a:spLocks noGrp="1"/>
          </p:cNvSpPr>
          <p:nvPr>
            <p:ph type="sldNum" sz="quarter" idx="10"/>
          </p:nvPr>
        </p:nvSpPr>
        <p:spPr/>
        <p:txBody>
          <a:bodyPr/>
          <a:lstStyle/>
          <a:p>
            <a:fld id="{104CF250-7820-BD45-8509-7A2D360AA0A5}" type="slidenum">
              <a:rPr lang="en-US" smtClean="0"/>
              <a:t>‹#›</a:t>
            </a:fld>
            <a:endParaRPr lang="en-US" dirty="0"/>
          </a:p>
        </p:txBody>
      </p:sp>
      <p:sp>
        <p:nvSpPr>
          <p:cNvPr id="8" name="Text Placeholder 12">
            <a:extLst>
              <a:ext uri="{FF2B5EF4-FFF2-40B4-BE49-F238E27FC236}">
                <a16:creationId xmlns:a16="http://schemas.microsoft.com/office/drawing/2014/main" id="{7A9351E5-E8A3-8040-9F12-5AAB6D435629}"/>
              </a:ext>
            </a:extLst>
          </p:cNvPr>
          <p:cNvSpPr>
            <a:spLocks noGrp="1"/>
          </p:cNvSpPr>
          <p:nvPr>
            <p:ph type="body" sz="quarter" idx="21" hasCustomPrompt="1"/>
          </p:nvPr>
        </p:nvSpPr>
        <p:spPr>
          <a:xfrm>
            <a:off x="1708174" y="1447800"/>
            <a:ext cx="8775652" cy="4191000"/>
          </a:xfrm>
          <a:prstGeom prst="rect">
            <a:avLst/>
          </a:prstGeom>
          <a:solidFill>
            <a:schemeClr val="bg1"/>
          </a:solidFill>
        </p:spPr>
        <p:txBody>
          <a:bodyPr lIns="411480" tIns="411480" rIns="411480" bIns="411480"/>
          <a:lstStyle>
            <a:lvl1pPr marL="0" indent="0">
              <a:lnSpc>
                <a:spcPct val="113000"/>
              </a:lnSpc>
              <a:spcBef>
                <a:spcPts val="600"/>
              </a:spcBef>
              <a:spcAft>
                <a:spcPts val="1200"/>
              </a:spcAft>
              <a:buNone/>
              <a:tabLst/>
              <a:defRPr sz="2800" b="1"/>
            </a:lvl1pPr>
            <a:lvl2pPr>
              <a:buNone/>
              <a:defRPr sz="2400" b="0"/>
            </a:lvl2pPr>
            <a:lvl3pPr>
              <a:buNone/>
              <a:defRPr sz="2400" b="0"/>
            </a:lvl3pPr>
            <a:lvl4pPr>
              <a:buNone/>
              <a:defRPr sz="2400" b="0"/>
            </a:lvl4pPr>
            <a:lvl5pPr>
              <a:buNone/>
              <a:defRPr sz="2400" b="0"/>
            </a:lvl5pPr>
          </a:lstStyle>
          <a:p>
            <a:pPr lvl="0"/>
            <a:r>
              <a:rPr lang="en-US" dirty="0"/>
              <a:t>Click to edit text of the quote</a:t>
            </a:r>
          </a:p>
        </p:txBody>
      </p:sp>
      <p:sp>
        <p:nvSpPr>
          <p:cNvPr id="14" name="Text Placeholder 7">
            <a:extLst>
              <a:ext uri="{FF2B5EF4-FFF2-40B4-BE49-F238E27FC236}">
                <a16:creationId xmlns:a16="http://schemas.microsoft.com/office/drawing/2014/main" id="{BAE4FB80-BDAC-9C46-92AA-1CEF4BD055F8}"/>
              </a:ext>
            </a:extLst>
          </p:cNvPr>
          <p:cNvSpPr>
            <a:spLocks noGrp="1"/>
          </p:cNvSpPr>
          <p:nvPr>
            <p:ph type="body" sz="quarter" idx="18"/>
          </p:nvPr>
        </p:nvSpPr>
        <p:spPr>
          <a:xfrm>
            <a:off x="332355" y="-8711"/>
            <a:ext cx="1804419" cy="866121"/>
          </a:xfrm>
          <a:prstGeom prst="rect">
            <a:avLst/>
          </a:prstGeom>
          <a:blipFill>
            <a:blip r:embed="rId2"/>
            <a:stretch>
              <a:fillRect/>
            </a:stretch>
          </a:blipFill>
        </p:spPr>
        <p:txBody>
          <a:bodyPr vert="horz" wrap="none" lIns="0" tIns="0" rIns="0" bIns="0" anchor="t" anchorCtr="0"/>
          <a:lstStyle>
            <a:lvl1pPr marL="3175" indent="-3175">
              <a:defRPr sz="100">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6903567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Quote 3">
    <p:spTree>
      <p:nvGrpSpPr>
        <p:cNvPr id="1" name=""/>
        <p:cNvGrpSpPr/>
        <p:nvPr/>
      </p:nvGrpSpPr>
      <p:grpSpPr>
        <a:xfrm>
          <a:off x="0" y="0"/>
          <a:ext cx="0" cy="0"/>
          <a:chOff x="0" y="0"/>
          <a:chExt cx="0" cy="0"/>
        </a:xfrm>
      </p:grpSpPr>
      <p:sp>
        <p:nvSpPr>
          <p:cNvPr id="5" name="Picture Placeholder 12">
            <a:extLst>
              <a:ext uri="{FF2B5EF4-FFF2-40B4-BE49-F238E27FC236}">
                <a16:creationId xmlns:a16="http://schemas.microsoft.com/office/drawing/2014/main" id="{94101219-BC50-0B48-9797-EEBBA0927E94}"/>
              </a:ext>
            </a:extLst>
          </p:cNvPr>
          <p:cNvSpPr>
            <a:spLocks noGrp="1"/>
          </p:cNvSpPr>
          <p:nvPr>
            <p:ph type="pic" sz="quarter" idx="22" hasCustomPrompt="1"/>
          </p:nvPr>
        </p:nvSpPr>
        <p:spPr>
          <a:xfrm>
            <a:off x="0" y="0"/>
            <a:ext cx="12192000" cy="6309360"/>
          </a:xfrm>
          <a:prstGeom prst="rect">
            <a:avLst/>
          </a:prstGeom>
          <a:solidFill>
            <a:schemeClr val="bg1">
              <a:lumMod val="85000"/>
            </a:schemeClr>
          </a:solidFill>
        </p:spPr>
        <p:txBody>
          <a:bodyPr/>
          <a:lstStyle>
            <a:lvl1pPr marL="0" indent="0" algn="ctr">
              <a:buNone/>
              <a:defRPr sz="1200"/>
            </a:lvl1pPr>
          </a:lstStyle>
          <a:p>
            <a:r>
              <a:rPr lang="en-US" dirty="0"/>
              <a:t>To change background image: Right click on gray area &gt; Bring to Front – click on middle icon Insert Picture from </a:t>
            </a:r>
            <a:br>
              <a:rPr lang="en-US" dirty="0"/>
            </a:br>
            <a:r>
              <a:rPr lang="en-US" dirty="0"/>
              <a:t>File &gt; select a requested image &gt; right click on image &gt; Send to Back to make The City of Calgary logo visible. </a:t>
            </a:r>
          </a:p>
          <a:p>
            <a:r>
              <a:rPr lang="en-US" dirty="0"/>
              <a:t>Please do not move or change size of the The City of Calgary logo.</a:t>
            </a:r>
          </a:p>
        </p:txBody>
      </p:sp>
      <p:sp>
        <p:nvSpPr>
          <p:cNvPr id="4" name="Slide Number Placeholder 3">
            <a:extLst>
              <a:ext uri="{FF2B5EF4-FFF2-40B4-BE49-F238E27FC236}">
                <a16:creationId xmlns:a16="http://schemas.microsoft.com/office/drawing/2014/main" id="{5FDA074F-C7A9-C747-8D6D-397AA89734AD}"/>
              </a:ext>
            </a:extLst>
          </p:cNvPr>
          <p:cNvSpPr>
            <a:spLocks noGrp="1"/>
          </p:cNvSpPr>
          <p:nvPr>
            <p:ph type="sldNum" sz="quarter" idx="12"/>
          </p:nvPr>
        </p:nvSpPr>
        <p:spPr>
          <a:xfrm>
            <a:off x="9235440" y="6400800"/>
            <a:ext cx="2743200" cy="365125"/>
          </a:xfrm>
          <a:prstGeom prst="rect">
            <a:avLst/>
          </a:prstGeom>
        </p:spPr>
        <p:txBody>
          <a:bodyPr/>
          <a:lstStyle/>
          <a:p>
            <a:fld id="{104CF250-7820-BD45-8509-7A2D360AA0A5}" type="slidenum">
              <a:rPr lang="en-US" smtClean="0"/>
              <a:t>‹#›</a:t>
            </a:fld>
            <a:endParaRPr lang="en-US" dirty="0"/>
          </a:p>
        </p:txBody>
      </p:sp>
      <p:sp>
        <p:nvSpPr>
          <p:cNvPr id="7" name="Text Placeholder 12">
            <a:extLst>
              <a:ext uri="{FF2B5EF4-FFF2-40B4-BE49-F238E27FC236}">
                <a16:creationId xmlns:a16="http://schemas.microsoft.com/office/drawing/2014/main" id="{C1E17016-FB89-144D-A6E9-916799F46E3D}"/>
              </a:ext>
            </a:extLst>
          </p:cNvPr>
          <p:cNvSpPr>
            <a:spLocks noGrp="1"/>
          </p:cNvSpPr>
          <p:nvPr>
            <p:ph type="body" sz="quarter" idx="21" hasCustomPrompt="1"/>
          </p:nvPr>
        </p:nvSpPr>
        <p:spPr>
          <a:xfrm>
            <a:off x="6899564" y="3730045"/>
            <a:ext cx="4845132" cy="2090923"/>
          </a:xfrm>
          <a:prstGeom prst="rect">
            <a:avLst/>
          </a:prstGeom>
          <a:solidFill>
            <a:schemeClr val="bg1"/>
          </a:solidFill>
        </p:spPr>
        <p:txBody>
          <a:bodyPr lIns="274320" tIns="274320" rIns="274320" bIns="274320"/>
          <a:lstStyle>
            <a:lvl1pPr marL="0" indent="0">
              <a:lnSpc>
                <a:spcPct val="113000"/>
              </a:lnSpc>
              <a:spcBef>
                <a:spcPts val="600"/>
              </a:spcBef>
              <a:spcAft>
                <a:spcPts val="1200"/>
              </a:spcAft>
              <a:buNone/>
              <a:tabLst/>
              <a:defRPr sz="2400" b="1"/>
            </a:lvl1pPr>
            <a:lvl2pPr>
              <a:buNone/>
              <a:defRPr sz="2400" b="0"/>
            </a:lvl2pPr>
            <a:lvl3pPr>
              <a:buNone/>
              <a:defRPr sz="2400" b="0"/>
            </a:lvl3pPr>
            <a:lvl4pPr>
              <a:buNone/>
              <a:defRPr sz="2400" b="0"/>
            </a:lvl4pPr>
            <a:lvl5pPr>
              <a:buNone/>
              <a:defRPr sz="2400" b="0"/>
            </a:lvl5pPr>
          </a:lstStyle>
          <a:p>
            <a:pPr lvl="0"/>
            <a:r>
              <a:rPr lang="en-US" dirty="0"/>
              <a:t>Click to edit text of the quote</a:t>
            </a:r>
          </a:p>
        </p:txBody>
      </p:sp>
      <p:sp>
        <p:nvSpPr>
          <p:cNvPr id="8" name="Text Placeholder 7">
            <a:extLst>
              <a:ext uri="{FF2B5EF4-FFF2-40B4-BE49-F238E27FC236}">
                <a16:creationId xmlns:a16="http://schemas.microsoft.com/office/drawing/2014/main" id="{9A28D955-BF82-F04E-BFFD-6C3F37848814}"/>
              </a:ext>
            </a:extLst>
          </p:cNvPr>
          <p:cNvSpPr>
            <a:spLocks noGrp="1"/>
          </p:cNvSpPr>
          <p:nvPr>
            <p:ph type="body" sz="quarter" idx="18"/>
          </p:nvPr>
        </p:nvSpPr>
        <p:spPr>
          <a:xfrm>
            <a:off x="332355" y="-8711"/>
            <a:ext cx="1804419" cy="866121"/>
          </a:xfrm>
          <a:prstGeom prst="rect">
            <a:avLst/>
          </a:prstGeom>
          <a:blipFill>
            <a:blip r:embed="rId2"/>
            <a:stretch>
              <a:fillRect/>
            </a:stretch>
          </a:blipFill>
        </p:spPr>
        <p:txBody>
          <a:bodyPr vert="horz" wrap="none" lIns="0" tIns="0" rIns="0" bIns="0" anchor="t" anchorCtr="0"/>
          <a:lstStyle>
            <a:lvl1pPr marL="3175" indent="-3175">
              <a:defRPr sz="100">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36080474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hree Pictures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340ED-AF27-7E45-9F59-23D2813E4D25}"/>
              </a:ext>
            </a:extLst>
          </p:cNvPr>
          <p:cNvSpPr>
            <a:spLocks noGrp="1"/>
          </p:cNvSpPr>
          <p:nvPr>
            <p:ph type="title" hasCustomPrompt="1"/>
          </p:nvPr>
        </p:nvSpPr>
        <p:spPr>
          <a:xfrm>
            <a:off x="2377440" y="492000"/>
            <a:ext cx="8954984" cy="1203800"/>
          </a:xfrm>
          <a:prstGeom prst="rect">
            <a:avLst/>
          </a:prstGeom>
        </p:spPr>
        <p:txBody>
          <a:bodyPr/>
          <a:lstStyle>
            <a:lvl1pPr>
              <a:defRPr sz="3000" b="1"/>
            </a:lvl1pPr>
          </a:lstStyle>
          <a:p>
            <a:r>
              <a:rPr lang="en-US" dirty="0"/>
              <a:t>Slide title Arial bold 30pt</a:t>
            </a:r>
          </a:p>
        </p:txBody>
      </p:sp>
      <p:sp>
        <p:nvSpPr>
          <p:cNvPr id="5" name="Slide Number Placeholder 4">
            <a:extLst>
              <a:ext uri="{FF2B5EF4-FFF2-40B4-BE49-F238E27FC236}">
                <a16:creationId xmlns:a16="http://schemas.microsoft.com/office/drawing/2014/main" id="{949AC15C-1D18-144A-B282-5E1334A99F95}"/>
              </a:ext>
            </a:extLst>
          </p:cNvPr>
          <p:cNvSpPr>
            <a:spLocks noGrp="1"/>
          </p:cNvSpPr>
          <p:nvPr>
            <p:ph type="sldNum" sz="quarter" idx="12"/>
          </p:nvPr>
        </p:nvSpPr>
        <p:spPr>
          <a:xfrm>
            <a:off x="9235440" y="6400800"/>
            <a:ext cx="2743200" cy="365125"/>
          </a:xfrm>
          <a:prstGeom prst="rect">
            <a:avLst/>
          </a:prstGeom>
        </p:spPr>
        <p:txBody>
          <a:bodyPr/>
          <a:lstStyle/>
          <a:p>
            <a:fld id="{104CF250-7820-BD45-8509-7A2D360AA0A5}" type="slidenum">
              <a:rPr lang="en-US" smtClean="0"/>
              <a:t>‹#›</a:t>
            </a:fld>
            <a:endParaRPr lang="en-US"/>
          </a:p>
        </p:txBody>
      </p:sp>
      <p:sp>
        <p:nvSpPr>
          <p:cNvPr id="7" name="Picture Placeholder 6">
            <a:extLst>
              <a:ext uri="{FF2B5EF4-FFF2-40B4-BE49-F238E27FC236}">
                <a16:creationId xmlns:a16="http://schemas.microsoft.com/office/drawing/2014/main" id="{614076BF-C975-8D4C-9726-A4DBAD28CBA0}"/>
              </a:ext>
            </a:extLst>
          </p:cNvPr>
          <p:cNvSpPr>
            <a:spLocks noGrp="1"/>
          </p:cNvSpPr>
          <p:nvPr>
            <p:ph type="pic" sz="quarter" idx="13" hasCustomPrompt="1"/>
          </p:nvPr>
        </p:nvSpPr>
        <p:spPr>
          <a:xfrm>
            <a:off x="1154271" y="1935163"/>
            <a:ext cx="2446338" cy="2066925"/>
          </a:xfrm>
          <a:prstGeom prst="rect">
            <a:avLst/>
          </a:prstGeom>
          <a:solidFill>
            <a:schemeClr val="bg1">
              <a:lumMod val="85000"/>
            </a:schemeClr>
          </a:solidFill>
        </p:spPr>
        <p:txBody>
          <a:bodyPr anchor="ctr" anchorCtr="0"/>
          <a:lstStyle>
            <a:lvl1pPr marL="0" indent="0" algn="ctr">
              <a:buFontTx/>
              <a:buNone/>
              <a:defRPr sz="1200"/>
            </a:lvl1pPr>
          </a:lstStyle>
          <a:p>
            <a:r>
              <a:rPr lang="en-US" dirty="0"/>
              <a:t>Click on this icon </a:t>
            </a:r>
            <a:br>
              <a:rPr lang="en-US" dirty="0"/>
            </a:br>
            <a:r>
              <a:rPr lang="en-US" dirty="0"/>
              <a:t>to select new picture</a:t>
            </a:r>
          </a:p>
        </p:txBody>
      </p:sp>
      <p:sp>
        <p:nvSpPr>
          <p:cNvPr id="8" name="Picture Placeholder 6">
            <a:extLst>
              <a:ext uri="{FF2B5EF4-FFF2-40B4-BE49-F238E27FC236}">
                <a16:creationId xmlns:a16="http://schemas.microsoft.com/office/drawing/2014/main" id="{ED0A6F8F-91A0-FE46-BC2D-ADFB35209CEE}"/>
              </a:ext>
            </a:extLst>
          </p:cNvPr>
          <p:cNvSpPr>
            <a:spLocks noGrp="1"/>
          </p:cNvSpPr>
          <p:nvPr>
            <p:ph type="pic" sz="quarter" idx="14" hasCustomPrompt="1"/>
          </p:nvPr>
        </p:nvSpPr>
        <p:spPr>
          <a:xfrm>
            <a:off x="5054256" y="1935163"/>
            <a:ext cx="2446338" cy="2066925"/>
          </a:xfrm>
          <a:prstGeom prst="rect">
            <a:avLst/>
          </a:prstGeom>
          <a:solidFill>
            <a:schemeClr val="bg1">
              <a:lumMod val="85000"/>
            </a:schemeClr>
          </a:solidFill>
        </p:spPr>
        <p:txBody>
          <a:bodyPr anchor="ctr" anchorCtr="0"/>
          <a:lstStyle>
            <a:lvl1pPr marL="0" indent="0" algn="ctr">
              <a:buFontTx/>
              <a:buNone/>
              <a:defRPr sz="1200"/>
            </a:lvl1pPr>
          </a:lstStyle>
          <a:p>
            <a:r>
              <a:rPr lang="en-US" dirty="0"/>
              <a:t>Click on this icon </a:t>
            </a:r>
            <a:br>
              <a:rPr lang="en-US" dirty="0"/>
            </a:br>
            <a:r>
              <a:rPr lang="en-US" dirty="0"/>
              <a:t>to select new picture</a:t>
            </a:r>
          </a:p>
        </p:txBody>
      </p:sp>
      <p:sp>
        <p:nvSpPr>
          <p:cNvPr id="9" name="Picture Placeholder 6">
            <a:extLst>
              <a:ext uri="{FF2B5EF4-FFF2-40B4-BE49-F238E27FC236}">
                <a16:creationId xmlns:a16="http://schemas.microsoft.com/office/drawing/2014/main" id="{674480C8-90D4-5F40-936B-6B283C08B91E}"/>
              </a:ext>
            </a:extLst>
          </p:cNvPr>
          <p:cNvSpPr>
            <a:spLocks noGrp="1"/>
          </p:cNvSpPr>
          <p:nvPr>
            <p:ph type="pic" sz="quarter" idx="15" hasCustomPrompt="1"/>
          </p:nvPr>
        </p:nvSpPr>
        <p:spPr>
          <a:xfrm>
            <a:off x="8954242" y="1935163"/>
            <a:ext cx="2446338" cy="2066925"/>
          </a:xfrm>
          <a:prstGeom prst="rect">
            <a:avLst/>
          </a:prstGeom>
          <a:solidFill>
            <a:schemeClr val="bg1">
              <a:lumMod val="85000"/>
            </a:schemeClr>
          </a:solidFill>
        </p:spPr>
        <p:txBody>
          <a:bodyPr anchor="ctr" anchorCtr="0"/>
          <a:lstStyle>
            <a:lvl1pPr marL="0" indent="0" algn="ctr">
              <a:buFontTx/>
              <a:buNone/>
              <a:defRPr sz="1200"/>
            </a:lvl1pPr>
          </a:lstStyle>
          <a:p>
            <a:r>
              <a:rPr lang="en-US" dirty="0"/>
              <a:t>Click on this icon </a:t>
            </a:r>
            <a:br>
              <a:rPr lang="en-US" dirty="0"/>
            </a:br>
            <a:r>
              <a:rPr lang="en-US" dirty="0"/>
              <a:t>to select new picture</a:t>
            </a:r>
          </a:p>
        </p:txBody>
      </p:sp>
      <p:sp>
        <p:nvSpPr>
          <p:cNvPr id="11" name="Text Placeholder 10">
            <a:extLst>
              <a:ext uri="{FF2B5EF4-FFF2-40B4-BE49-F238E27FC236}">
                <a16:creationId xmlns:a16="http://schemas.microsoft.com/office/drawing/2014/main" id="{14B85CFF-46AE-0A4D-9A0E-F8D8B0062929}"/>
              </a:ext>
            </a:extLst>
          </p:cNvPr>
          <p:cNvSpPr>
            <a:spLocks noGrp="1"/>
          </p:cNvSpPr>
          <p:nvPr>
            <p:ph type="body" sz="quarter" idx="16" hasCustomPrompt="1"/>
          </p:nvPr>
        </p:nvSpPr>
        <p:spPr>
          <a:xfrm>
            <a:off x="1154113" y="4286250"/>
            <a:ext cx="2446337" cy="345127"/>
          </a:xfrm>
          <a:prstGeom prst="rect">
            <a:avLst/>
          </a:prstGeom>
        </p:spPr>
        <p:txBody>
          <a:bodyPr lIns="0" tIns="0"/>
          <a:lstStyle>
            <a:lvl1pPr marL="0" indent="0">
              <a:buNone/>
              <a:defRPr sz="1600" b="1">
                <a:solidFill>
                  <a:schemeClr val="tx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Title #1</a:t>
            </a:r>
          </a:p>
        </p:txBody>
      </p:sp>
      <p:sp>
        <p:nvSpPr>
          <p:cNvPr id="13" name="Text Placeholder 12">
            <a:extLst>
              <a:ext uri="{FF2B5EF4-FFF2-40B4-BE49-F238E27FC236}">
                <a16:creationId xmlns:a16="http://schemas.microsoft.com/office/drawing/2014/main" id="{8298DDE5-6C66-C34F-B183-2A7CB91C45C0}"/>
              </a:ext>
            </a:extLst>
          </p:cNvPr>
          <p:cNvSpPr>
            <a:spLocks noGrp="1"/>
          </p:cNvSpPr>
          <p:nvPr>
            <p:ph type="body" sz="quarter" idx="17" hasCustomPrompt="1"/>
          </p:nvPr>
        </p:nvSpPr>
        <p:spPr>
          <a:xfrm>
            <a:off x="1154113" y="4631377"/>
            <a:ext cx="2446337" cy="1769423"/>
          </a:xfrm>
          <a:prstGeom prst="rect">
            <a:avLst/>
          </a:prstGeom>
        </p:spPr>
        <p:txBody>
          <a:bodyPr lIns="0" tIns="0"/>
          <a:lstStyle>
            <a:lvl1pPr marL="0" indent="0">
              <a:buNone/>
              <a:defRPr sz="12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Sentence Arial regular 12pt</a:t>
            </a:r>
          </a:p>
        </p:txBody>
      </p:sp>
      <p:sp>
        <p:nvSpPr>
          <p:cNvPr id="14" name="Text Placeholder 10">
            <a:extLst>
              <a:ext uri="{FF2B5EF4-FFF2-40B4-BE49-F238E27FC236}">
                <a16:creationId xmlns:a16="http://schemas.microsoft.com/office/drawing/2014/main" id="{AF781CB0-DBE2-6649-949D-81A61DB9278E}"/>
              </a:ext>
            </a:extLst>
          </p:cNvPr>
          <p:cNvSpPr>
            <a:spLocks noGrp="1"/>
          </p:cNvSpPr>
          <p:nvPr>
            <p:ph type="body" sz="quarter" idx="18" hasCustomPrompt="1"/>
          </p:nvPr>
        </p:nvSpPr>
        <p:spPr>
          <a:xfrm>
            <a:off x="5037344" y="4286250"/>
            <a:ext cx="2446337" cy="345127"/>
          </a:xfrm>
          <a:prstGeom prst="rect">
            <a:avLst/>
          </a:prstGeom>
        </p:spPr>
        <p:txBody>
          <a:bodyPr lIns="0" tIns="0"/>
          <a:lstStyle>
            <a:lvl1pPr marL="0" indent="0">
              <a:buNone/>
              <a:defRPr sz="1600" b="1">
                <a:solidFill>
                  <a:schemeClr val="tx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Title #2</a:t>
            </a:r>
          </a:p>
        </p:txBody>
      </p:sp>
      <p:sp>
        <p:nvSpPr>
          <p:cNvPr id="15" name="Text Placeholder 12">
            <a:extLst>
              <a:ext uri="{FF2B5EF4-FFF2-40B4-BE49-F238E27FC236}">
                <a16:creationId xmlns:a16="http://schemas.microsoft.com/office/drawing/2014/main" id="{C4DA9FE2-972C-2743-AA00-E74419F796CA}"/>
              </a:ext>
            </a:extLst>
          </p:cNvPr>
          <p:cNvSpPr>
            <a:spLocks noGrp="1"/>
          </p:cNvSpPr>
          <p:nvPr>
            <p:ph type="body" sz="quarter" idx="19" hasCustomPrompt="1"/>
          </p:nvPr>
        </p:nvSpPr>
        <p:spPr>
          <a:xfrm>
            <a:off x="5037344" y="4631377"/>
            <a:ext cx="2446337" cy="1769423"/>
          </a:xfrm>
          <a:prstGeom prst="rect">
            <a:avLst/>
          </a:prstGeom>
        </p:spPr>
        <p:txBody>
          <a:bodyPr lIns="0" tIns="0"/>
          <a:lstStyle>
            <a:lvl1pPr marL="0" indent="0">
              <a:buNone/>
              <a:defRPr sz="12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Sentence Arial regular 12pt</a:t>
            </a:r>
          </a:p>
        </p:txBody>
      </p:sp>
      <p:sp>
        <p:nvSpPr>
          <p:cNvPr id="16" name="Text Placeholder 10">
            <a:extLst>
              <a:ext uri="{FF2B5EF4-FFF2-40B4-BE49-F238E27FC236}">
                <a16:creationId xmlns:a16="http://schemas.microsoft.com/office/drawing/2014/main" id="{B2DDAE15-9EE2-4443-AB2D-FCAAC896AD9F}"/>
              </a:ext>
            </a:extLst>
          </p:cNvPr>
          <p:cNvSpPr>
            <a:spLocks noGrp="1"/>
          </p:cNvSpPr>
          <p:nvPr>
            <p:ph type="body" sz="quarter" idx="20" hasCustomPrompt="1"/>
          </p:nvPr>
        </p:nvSpPr>
        <p:spPr>
          <a:xfrm>
            <a:off x="8944326" y="4286250"/>
            <a:ext cx="2446337" cy="345127"/>
          </a:xfrm>
          <a:prstGeom prst="rect">
            <a:avLst/>
          </a:prstGeom>
        </p:spPr>
        <p:txBody>
          <a:bodyPr lIns="0" tIns="0"/>
          <a:lstStyle>
            <a:lvl1pPr marL="0" indent="0">
              <a:buNone/>
              <a:defRPr sz="1600" b="1">
                <a:solidFill>
                  <a:schemeClr val="tx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Title #3</a:t>
            </a:r>
          </a:p>
        </p:txBody>
      </p:sp>
      <p:sp>
        <p:nvSpPr>
          <p:cNvPr id="17" name="Text Placeholder 12">
            <a:extLst>
              <a:ext uri="{FF2B5EF4-FFF2-40B4-BE49-F238E27FC236}">
                <a16:creationId xmlns:a16="http://schemas.microsoft.com/office/drawing/2014/main" id="{8568318C-2798-7E44-A3A0-58D580ACB713}"/>
              </a:ext>
            </a:extLst>
          </p:cNvPr>
          <p:cNvSpPr>
            <a:spLocks noGrp="1"/>
          </p:cNvSpPr>
          <p:nvPr>
            <p:ph type="body" sz="quarter" idx="21" hasCustomPrompt="1"/>
          </p:nvPr>
        </p:nvSpPr>
        <p:spPr>
          <a:xfrm>
            <a:off x="8944326" y="4631377"/>
            <a:ext cx="2446337" cy="1769423"/>
          </a:xfrm>
          <a:prstGeom prst="rect">
            <a:avLst/>
          </a:prstGeom>
        </p:spPr>
        <p:txBody>
          <a:bodyPr lIns="0" tIns="0"/>
          <a:lstStyle>
            <a:lvl1pPr marL="0" indent="0">
              <a:buNone/>
              <a:defRPr sz="12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Sentence Arial regular 12pt</a:t>
            </a:r>
          </a:p>
        </p:txBody>
      </p:sp>
    </p:spTree>
    <p:extLst>
      <p:ext uri="{BB962C8B-B14F-4D97-AF65-F5344CB8AC3E}">
        <p14:creationId xmlns:p14="http://schemas.microsoft.com/office/powerpoint/2010/main" val="29337922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ide Panel Layou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B970D5A-78A2-364A-B3DA-6529B32E1419}"/>
              </a:ext>
            </a:extLst>
          </p:cNvPr>
          <p:cNvSpPr>
            <a:spLocks noGrp="1"/>
          </p:cNvSpPr>
          <p:nvPr>
            <p:ph type="body" sz="half" idx="2" hasCustomPrompt="1"/>
          </p:nvPr>
        </p:nvSpPr>
        <p:spPr>
          <a:xfrm>
            <a:off x="6101544" y="562387"/>
            <a:ext cx="5561012" cy="531421"/>
          </a:xfrm>
          <a:prstGeom prst="rect">
            <a:avLst/>
          </a:prstGeom>
        </p:spPr>
        <p:txBody>
          <a:bodyPr lIns="0" tIns="0"/>
          <a:lstStyle>
            <a:lvl1pPr marL="0" indent="0">
              <a:buNone/>
              <a:defRPr sz="2800" b="1">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 Arial bold 30pt</a:t>
            </a:r>
          </a:p>
        </p:txBody>
      </p:sp>
      <p:sp>
        <p:nvSpPr>
          <p:cNvPr id="7" name="Slide Number Placeholder 6">
            <a:extLst>
              <a:ext uri="{FF2B5EF4-FFF2-40B4-BE49-F238E27FC236}">
                <a16:creationId xmlns:a16="http://schemas.microsoft.com/office/drawing/2014/main" id="{5A29D2E2-A89F-4E41-B44B-246D133E3237}"/>
              </a:ext>
            </a:extLst>
          </p:cNvPr>
          <p:cNvSpPr>
            <a:spLocks noGrp="1"/>
          </p:cNvSpPr>
          <p:nvPr>
            <p:ph type="sldNum" sz="quarter" idx="12"/>
          </p:nvPr>
        </p:nvSpPr>
        <p:spPr>
          <a:xfrm>
            <a:off x="9235440" y="6400800"/>
            <a:ext cx="2743200" cy="365125"/>
          </a:xfrm>
          <a:prstGeom prst="rect">
            <a:avLst/>
          </a:prstGeom>
        </p:spPr>
        <p:txBody>
          <a:bodyPr/>
          <a:lstStyle/>
          <a:p>
            <a:fld id="{104CF250-7820-BD45-8509-7A2D360AA0A5}" type="slidenum">
              <a:rPr lang="en-US" smtClean="0"/>
              <a:t>‹#›</a:t>
            </a:fld>
            <a:endParaRPr lang="en-US"/>
          </a:p>
        </p:txBody>
      </p:sp>
      <p:sp>
        <p:nvSpPr>
          <p:cNvPr id="11" name="Text Placeholder 10">
            <a:extLst>
              <a:ext uri="{FF2B5EF4-FFF2-40B4-BE49-F238E27FC236}">
                <a16:creationId xmlns:a16="http://schemas.microsoft.com/office/drawing/2014/main" id="{E9D56954-FE5B-8B44-9051-3889160496FE}"/>
              </a:ext>
            </a:extLst>
          </p:cNvPr>
          <p:cNvSpPr>
            <a:spLocks noGrp="1"/>
          </p:cNvSpPr>
          <p:nvPr>
            <p:ph type="body" sz="quarter" idx="13" hasCustomPrompt="1"/>
          </p:nvPr>
        </p:nvSpPr>
        <p:spPr>
          <a:xfrm>
            <a:off x="6101545" y="1093808"/>
            <a:ext cx="5561011" cy="4843854"/>
          </a:xfrm>
          <a:prstGeom prst="rect">
            <a:avLst/>
          </a:prstGeom>
        </p:spPr>
        <p:txBody>
          <a:bodyPr lIns="0" tIns="0" rIns="0" bIns="0"/>
          <a:lstStyle>
            <a:lvl1pPr marL="0" indent="0">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Sentence Arial regular 20pt</a:t>
            </a:r>
          </a:p>
        </p:txBody>
      </p:sp>
      <p:sp>
        <p:nvSpPr>
          <p:cNvPr id="12" name="Picture Placeholder 2">
            <a:extLst>
              <a:ext uri="{FF2B5EF4-FFF2-40B4-BE49-F238E27FC236}">
                <a16:creationId xmlns:a16="http://schemas.microsoft.com/office/drawing/2014/main" id="{EF281A66-7154-F64E-A87C-2FF4CBC99F8A}"/>
              </a:ext>
            </a:extLst>
          </p:cNvPr>
          <p:cNvSpPr>
            <a:spLocks noGrp="1"/>
          </p:cNvSpPr>
          <p:nvPr>
            <p:ph type="pic" sz="quarter" idx="16" hasCustomPrompt="1"/>
          </p:nvPr>
        </p:nvSpPr>
        <p:spPr>
          <a:xfrm>
            <a:off x="1" y="0"/>
            <a:ext cx="5561010" cy="6309360"/>
          </a:xfrm>
          <a:prstGeom prst="rect">
            <a:avLst/>
          </a:prstGeom>
          <a:solidFill>
            <a:schemeClr val="bg1">
              <a:lumMod val="85000"/>
            </a:schemeClr>
          </a:solidFill>
        </p:spPr>
        <p:txBody>
          <a:bodyPr anchor="ctr" anchorCtr="0"/>
          <a:lstStyle>
            <a:lvl1pPr marL="0" indent="0" algn="ctr">
              <a:buNone/>
              <a:defRPr sz="1200"/>
            </a:lvl1pPr>
          </a:lstStyle>
          <a:p>
            <a:r>
              <a:rPr lang="en-US" dirty="0"/>
              <a:t>Click on this icon </a:t>
            </a:r>
            <a:br>
              <a:rPr lang="en-US" dirty="0"/>
            </a:br>
            <a:r>
              <a:rPr lang="en-US" dirty="0"/>
              <a:t>to select new picture</a:t>
            </a:r>
          </a:p>
        </p:txBody>
      </p:sp>
      <p:sp>
        <p:nvSpPr>
          <p:cNvPr id="13" name="Text Placeholder 7">
            <a:extLst>
              <a:ext uri="{FF2B5EF4-FFF2-40B4-BE49-F238E27FC236}">
                <a16:creationId xmlns:a16="http://schemas.microsoft.com/office/drawing/2014/main" id="{751CF86A-153D-5A4A-9467-CB290538EF90}"/>
              </a:ext>
            </a:extLst>
          </p:cNvPr>
          <p:cNvSpPr>
            <a:spLocks noGrp="1"/>
          </p:cNvSpPr>
          <p:nvPr>
            <p:ph type="body" sz="quarter" idx="18"/>
          </p:nvPr>
        </p:nvSpPr>
        <p:spPr>
          <a:xfrm>
            <a:off x="332355" y="-8711"/>
            <a:ext cx="1804419" cy="866121"/>
          </a:xfrm>
          <a:prstGeom prst="rect">
            <a:avLst/>
          </a:prstGeom>
          <a:blipFill>
            <a:blip r:embed="rId2"/>
            <a:stretch>
              <a:fillRect/>
            </a:stretch>
          </a:blipFill>
        </p:spPr>
        <p:txBody>
          <a:bodyPr vert="horz" wrap="none" lIns="0" tIns="0" rIns="0" bIns="0" anchor="t" anchorCtr="0"/>
          <a:lstStyle>
            <a:lvl1pPr marL="3175" indent="-3175">
              <a:defRPr sz="100">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8953860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49C0995-F16E-FB43-A612-86103B2C6CDE}"/>
              </a:ext>
            </a:extLst>
          </p:cNvPr>
          <p:cNvSpPr>
            <a:spLocks noGrp="1"/>
          </p:cNvSpPr>
          <p:nvPr>
            <p:ph type="sldNum" sz="quarter" idx="4"/>
          </p:nvPr>
        </p:nvSpPr>
        <p:spPr>
          <a:xfrm>
            <a:off x="9235440" y="6400800"/>
            <a:ext cx="2743200" cy="365125"/>
          </a:xfrm>
          <a:prstGeom prst="rect">
            <a:avLst/>
          </a:prstGeom>
        </p:spPr>
        <p:txBody>
          <a:bodyPr vert="horz" lIns="91440" tIns="45720" rIns="91440" bIns="45720" rtlCol="0" anchor="ctr"/>
          <a:lstStyle>
            <a:lvl1pPr algn="r">
              <a:defRPr sz="800">
                <a:solidFill>
                  <a:schemeClr val="tx1">
                    <a:tint val="75000"/>
                  </a:schemeClr>
                </a:solidFill>
              </a:defRPr>
            </a:lvl1pPr>
          </a:lstStyle>
          <a:p>
            <a:r>
              <a:rPr lang="en-US"/>
              <a:t>A</a:t>
            </a:r>
            <a:endParaRPr lang="en-US" dirty="0"/>
          </a:p>
        </p:txBody>
      </p:sp>
      <p:sp>
        <p:nvSpPr>
          <p:cNvPr id="7" name="TextBox 6">
            <a:extLst>
              <a:ext uri="{FF2B5EF4-FFF2-40B4-BE49-F238E27FC236}">
                <a16:creationId xmlns:a16="http://schemas.microsoft.com/office/drawing/2014/main" id="{5C31E7A5-2A66-5249-BA0F-6042D9A421F6}"/>
              </a:ext>
            </a:extLst>
          </p:cNvPr>
          <p:cNvSpPr txBox="1"/>
          <p:nvPr/>
        </p:nvSpPr>
        <p:spPr>
          <a:xfrm>
            <a:off x="255480" y="6486441"/>
            <a:ext cx="1887017" cy="215444"/>
          </a:xfrm>
          <a:prstGeom prst="rect">
            <a:avLst/>
          </a:prstGeom>
          <a:noFill/>
        </p:spPr>
        <p:txBody>
          <a:bodyPr wrap="square" rtlCol="0">
            <a:spAutoFit/>
          </a:bodyPr>
          <a:lstStyle/>
          <a:p>
            <a:r>
              <a:rPr lang="en-US" sz="800" dirty="0"/>
              <a:t>ISC: Confidential</a:t>
            </a:r>
          </a:p>
        </p:txBody>
      </p:sp>
      <p:sp>
        <p:nvSpPr>
          <p:cNvPr id="9" name="TextBox 8">
            <a:extLst>
              <a:ext uri="{FF2B5EF4-FFF2-40B4-BE49-F238E27FC236}">
                <a16:creationId xmlns:a16="http://schemas.microsoft.com/office/drawing/2014/main" id="{896ED428-E127-284A-83F3-B2E918BB4261}"/>
              </a:ext>
            </a:extLst>
          </p:cNvPr>
          <p:cNvSpPr txBox="1"/>
          <p:nvPr/>
        </p:nvSpPr>
        <p:spPr>
          <a:xfrm>
            <a:off x="1655064" y="6486441"/>
            <a:ext cx="2433320" cy="215444"/>
          </a:xfrm>
          <a:prstGeom prst="rect">
            <a:avLst/>
          </a:prstGeom>
          <a:noFill/>
        </p:spPr>
        <p:txBody>
          <a:bodyPr wrap="square" lIns="0" rtlCol="0">
            <a:spAutoFit/>
          </a:bodyPr>
          <a:lstStyle/>
          <a:p>
            <a:r>
              <a:rPr lang="en-US" sz="800" dirty="0"/>
              <a:t>Title of presentation</a:t>
            </a:r>
          </a:p>
        </p:txBody>
      </p:sp>
      <p:sp>
        <p:nvSpPr>
          <p:cNvPr id="11" name="Text Placeholder 7">
            <a:extLst>
              <a:ext uri="{FF2B5EF4-FFF2-40B4-BE49-F238E27FC236}">
                <a16:creationId xmlns:a16="http://schemas.microsoft.com/office/drawing/2014/main" id="{C55CB144-B30B-0F49-B1C3-8E7326DCCACA}"/>
              </a:ext>
            </a:extLst>
          </p:cNvPr>
          <p:cNvSpPr txBox="1">
            <a:spLocks/>
          </p:cNvSpPr>
          <p:nvPr/>
        </p:nvSpPr>
        <p:spPr>
          <a:xfrm>
            <a:off x="341880" y="0"/>
            <a:ext cx="1800617" cy="864296"/>
          </a:xfrm>
          <a:prstGeom prst="rect">
            <a:avLst/>
          </a:prstGeom>
          <a:blipFill>
            <a:blip r:embed="rId22"/>
            <a:stretch>
              <a:fillRect/>
            </a:stretch>
          </a:blipFill>
        </p:spPr>
        <p:txBody>
          <a:bodyPr vert="horz" wrap="none" lIns="0" tIns="0" rIns="0" bIns="0" anchor="t" anchorCtr="0"/>
          <a:lstStyle>
            <a:lvl1pPr marL="3175" indent="-3175" algn="l" defTabSz="914400" rtl="0" eaLnBrk="1" latinLnBrk="0" hangingPunct="1">
              <a:spcBef>
                <a:spcPct val="20000"/>
              </a:spcBef>
              <a:buFont typeface="Arial" pitchFamily="34" charset="0"/>
              <a:buChar char="•"/>
              <a:defRPr sz="100" kern="1200">
                <a:solidFill>
                  <a:schemeClr val="accent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Click to edit Master text styles</a:t>
            </a:r>
          </a:p>
        </p:txBody>
      </p:sp>
      <p:sp>
        <p:nvSpPr>
          <p:cNvPr id="10" name="TextBox 9">
            <a:extLst>
              <a:ext uri="{FF2B5EF4-FFF2-40B4-BE49-F238E27FC236}">
                <a16:creationId xmlns:a16="http://schemas.microsoft.com/office/drawing/2014/main" id="{FEE1DFF2-6A23-B5B5-C586-D688F00142D5}"/>
              </a:ext>
            </a:extLst>
          </p:cNvPr>
          <p:cNvSpPr txBox="1"/>
          <p:nvPr userDrawn="1"/>
        </p:nvSpPr>
        <p:spPr>
          <a:xfrm>
            <a:off x="1655064" y="6486441"/>
            <a:ext cx="2433320" cy="215444"/>
          </a:xfrm>
          <a:prstGeom prst="rect">
            <a:avLst/>
          </a:prstGeom>
          <a:noFill/>
        </p:spPr>
        <p:txBody>
          <a:bodyPr wrap="square" lIns="0" rtlCol="0">
            <a:spAutoFit/>
          </a:bodyPr>
          <a:lstStyle/>
          <a:p>
            <a:r>
              <a:rPr lang="en-US" sz="800" dirty="0"/>
              <a:t>Title of presentation</a:t>
            </a:r>
          </a:p>
        </p:txBody>
      </p:sp>
      <p:sp>
        <p:nvSpPr>
          <p:cNvPr id="12" name="Text Placeholder 7">
            <a:extLst>
              <a:ext uri="{FF2B5EF4-FFF2-40B4-BE49-F238E27FC236}">
                <a16:creationId xmlns:a16="http://schemas.microsoft.com/office/drawing/2014/main" id="{04EAC607-7BD2-886B-83DC-DF304D1913A8}"/>
              </a:ext>
            </a:extLst>
          </p:cNvPr>
          <p:cNvSpPr txBox="1">
            <a:spLocks/>
          </p:cNvSpPr>
          <p:nvPr userDrawn="1"/>
        </p:nvSpPr>
        <p:spPr>
          <a:xfrm>
            <a:off x="341880" y="0"/>
            <a:ext cx="1800617" cy="864296"/>
          </a:xfrm>
          <a:prstGeom prst="rect">
            <a:avLst/>
          </a:prstGeom>
          <a:blipFill>
            <a:blip r:embed="rId22"/>
            <a:stretch>
              <a:fillRect/>
            </a:stretch>
          </a:blipFill>
        </p:spPr>
        <p:txBody>
          <a:bodyPr vert="horz" wrap="none" lIns="0" tIns="0" rIns="0" bIns="0" anchor="t" anchorCtr="0"/>
          <a:lstStyle>
            <a:lvl1pPr marL="3175" indent="-3175" algn="l" defTabSz="914400" rtl="0" eaLnBrk="1" latinLnBrk="0" hangingPunct="1">
              <a:spcBef>
                <a:spcPct val="20000"/>
              </a:spcBef>
              <a:buFont typeface="Arial" pitchFamily="34" charset="0"/>
              <a:buChar char="•"/>
              <a:defRPr sz="100" kern="1200">
                <a:solidFill>
                  <a:schemeClr val="accent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Click to edit Master text styles</a:t>
            </a:r>
          </a:p>
        </p:txBody>
      </p:sp>
    </p:spTree>
    <p:extLst>
      <p:ext uri="{BB962C8B-B14F-4D97-AF65-F5344CB8AC3E}">
        <p14:creationId xmlns:p14="http://schemas.microsoft.com/office/powerpoint/2010/main" val="521060441"/>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2" r:id="rId17"/>
    <p:sldLayoutId id="2147483681" r:id="rId18"/>
    <p:sldLayoutId id="2147483683" r:id="rId19"/>
    <p:sldLayoutId id="2147483684" r:id="rId20"/>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bmp"/><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20.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7.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1.jpg"/></Relationships>
</file>

<file path=ppt/slides/_rels/slide4.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9.xml"/><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slideLayout" Target="../slideLayouts/slideLayout20.xml"/><Relationship Id="rId1" Type="http://schemas.openxmlformats.org/officeDocument/2006/relationships/tags" Target="../tags/tag1.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4.jpeg"/><Relationship Id="rId4" Type="http://schemas.openxmlformats.org/officeDocument/2006/relationships/image" Target="../media/image18.png"/><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slideLayout" Target="../slideLayouts/slideLayout20.xml"/><Relationship Id="rId1" Type="http://schemas.openxmlformats.org/officeDocument/2006/relationships/tags" Target="../tags/tag2.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5.jpeg"/><Relationship Id="rId4" Type="http://schemas.openxmlformats.org/officeDocument/2006/relationships/image" Target="../media/image18.png"/><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slideLayout" Target="../slideLayouts/slideLayout20.xml"/><Relationship Id="rId1" Type="http://schemas.openxmlformats.org/officeDocument/2006/relationships/tags" Target="../tags/tag3.xml"/></Relationships>
</file>

<file path=ppt/slides/_rels/slide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89EE265-D401-5D64-AD9F-9839F92285B8}"/>
              </a:ext>
              <a:ext uri="{C183D7F6-B498-43B3-948B-1728B52AA6E4}">
                <adec:decorative xmlns:adec="http://schemas.microsoft.com/office/drawing/2017/decorative" val="1"/>
              </a:ext>
            </a:extLst>
          </p:cNvPr>
          <p:cNvPicPr>
            <a:picLocks noGrp="1" noChangeAspect="1" noChangeArrowheads="1"/>
          </p:cNvPicPr>
          <p:nvPr>
            <p:ph type="pic" sz="quarter" idx="15"/>
          </p:nvPr>
        </p:nvPicPr>
        <p:blipFill rotWithShape="1">
          <a:blip r:embed="rId2">
            <a:extLst>
              <a:ext uri="{28A0092B-C50C-407E-A947-70E740481C1C}">
                <a14:useLocalDpi xmlns:a14="http://schemas.microsoft.com/office/drawing/2010/main" val="0"/>
              </a:ext>
            </a:extLst>
          </a:blip>
          <a:srcRect t="12836" b="12288"/>
          <a:stretch/>
        </p:blipFill>
        <p:spPr bwMode="auto">
          <a:xfrm>
            <a:off x="0" y="-532728"/>
            <a:ext cx="12191980" cy="4610089"/>
          </a:xfrm>
          <a:prstGeom prst="rect">
            <a:avLst/>
          </a:prstGeom>
          <a:solidFill>
            <a:srgbClr val="FFFFFF"/>
          </a:solidFill>
        </p:spPr>
      </p:pic>
      <p:sp>
        <p:nvSpPr>
          <p:cNvPr id="3" name="Title 2">
            <a:extLst>
              <a:ext uri="{FF2B5EF4-FFF2-40B4-BE49-F238E27FC236}">
                <a16:creationId xmlns:a16="http://schemas.microsoft.com/office/drawing/2014/main" id="{117EEB11-12C5-490C-9A5A-3BCC0D98A1DC}"/>
              </a:ext>
              <a:ext uri="{C183D7F6-B498-43B3-948B-1728B52AA6E4}">
                <adec:decorative xmlns:adec="http://schemas.microsoft.com/office/drawing/2017/decorative" val="0"/>
              </a:ext>
            </a:extLst>
          </p:cNvPr>
          <p:cNvSpPr>
            <a:spLocks noGrp="1"/>
          </p:cNvSpPr>
          <p:nvPr>
            <p:ph type="title"/>
          </p:nvPr>
        </p:nvSpPr>
        <p:spPr>
          <a:xfrm>
            <a:off x="699714" y="4251127"/>
            <a:ext cx="9823452" cy="869984"/>
          </a:xfrm>
        </p:spPr>
        <p:txBody>
          <a:bodyPr anchor="t">
            <a:noAutofit/>
          </a:bodyPr>
          <a:lstStyle/>
          <a:p>
            <a:r>
              <a:rPr lang="en-US" sz="3200" dirty="0"/>
              <a:t>Adventures in Broadcasting with The City of Calgary: </a:t>
            </a:r>
            <a:r>
              <a:rPr lang="en-US" sz="2800" dirty="0">
                <a:latin typeface="+mj-lt"/>
              </a:rPr>
              <a:t>Datacasting for Municipalities </a:t>
            </a:r>
            <a:br>
              <a:rPr lang="en-US" sz="3200" dirty="0">
                <a:latin typeface="+mj-lt"/>
              </a:rPr>
            </a:br>
            <a:endParaRPr lang="en-US" sz="3200" dirty="0"/>
          </a:p>
        </p:txBody>
      </p:sp>
      <p:sp>
        <p:nvSpPr>
          <p:cNvPr id="4" name="Text Placeholder 3">
            <a:extLst>
              <a:ext uri="{FF2B5EF4-FFF2-40B4-BE49-F238E27FC236}">
                <a16:creationId xmlns:a16="http://schemas.microsoft.com/office/drawing/2014/main" id="{7760FAE8-96D8-47E5-8EBE-3A35AB1E97DF}"/>
              </a:ext>
              <a:ext uri="{C183D7F6-B498-43B3-948B-1728B52AA6E4}">
                <adec:decorative xmlns:adec="http://schemas.microsoft.com/office/drawing/2017/decorative" val="0"/>
              </a:ext>
            </a:extLst>
          </p:cNvPr>
          <p:cNvSpPr>
            <a:spLocks noGrp="1"/>
          </p:cNvSpPr>
          <p:nvPr>
            <p:ph type="body" sz="quarter" idx="14"/>
          </p:nvPr>
        </p:nvSpPr>
        <p:spPr>
          <a:xfrm>
            <a:off x="7701507" y="6294050"/>
            <a:ext cx="4277133" cy="471875"/>
          </a:xfrm>
        </p:spPr>
        <p:txBody>
          <a:bodyPr>
            <a:normAutofit/>
          </a:bodyPr>
          <a:lstStyle/>
          <a:p>
            <a:r>
              <a:rPr lang="en-US" sz="1800" dirty="0"/>
              <a:t>WABE Conference - November 2023 </a:t>
            </a:r>
          </a:p>
        </p:txBody>
      </p:sp>
      <p:sp>
        <p:nvSpPr>
          <p:cNvPr id="7" name="TextBox 6">
            <a:extLst>
              <a:ext uri="{FF2B5EF4-FFF2-40B4-BE49-F238E27FC236}">
                <a16:creationId xmlns:a16="http://schemas.microsoft.com/office/drawing/2014/main" id="{8CE0F561-2347-FD17-4F16-5BF8A2BB9267}"/>
              </a:ext>
            </a:extLst>
          </p:cNvPr>
          <p:cNvSpPr txBox="1"/>
          <p:nvPr/>
        </p:nvSpPr>
        <p:spPr>
          <a:xfrm>
            <a:off x="620202" y="5294877"/>
            <a:ext cx="6772047" cy="646331"/>
          </a:xfrm>
          <a:prstGeom prst="rect">
            <a:avLst/>
          </a:prstGeom>
          <a:noFill/>
        </p:spPr>
        <p:txBody>
          <a:bodyPr wrap="none" rtlCol="0">
            <a:spAutoFit/>
          </a:bodyPr>
          <a:lstStyle/>
          <a:p>
            <a:r>
              <a:rPr lang="en-US" dirty="0"/>
              <a:t>Erin Ruttan</a:t>
            </a:r>
          </a:p>
          <a:p>
            <a:r>
              <a:rPr lang="en-US" dirty="0"/>
              <a:t>Program Designer - Digital Equity and ATSC 3.0, City of Calgary</a:t>
            </a:r>
          </a:p>
        </p:txBody>
      </p:sp>
      <p:sp>
        <p:nvSpPr>
          <p:cNvPr id="1033" name="Text Placeholder 5">
            <a:extLst>
              <a:ext uri="{FF2B5EF4-FFF2-40B4-BE49-F238E27FC236}">
                <a16:creationId xmlns:a16="http://schemas.microsoft.com/office/drawing/2014/main" id="{B8A110FB-CB4D-3D4D-671A-6C8174BFE931}"/>
              </a:ext>
              <a:ext uri="{C183D7F6-B498-43B3-948B-1728B52AA6E4}">
                <adec:decorative xmlns:adec="http://schemas.microsoft.com/office/drawing/2017/decorative" val="1"/>
              </a:ext>
            </a:extLst>
          </p:cNvPr>
          <p:cNvSpPr>
            <a:spLocks noGrp="1"/>
          </p:cNvSpPr>
          <p:nvPr>
            <p:ph type="body" sz="quarter" idx="18"/>
          </p:nvPr>
        </p:nvSpPr>
        <p:spPr>
          <a:xfrm>
            <a:off x="332355" y="-8711"/>
            <a:ext cx="1804419" cy="866121"/>
          </a:xfrm>
        </p:spPr>
        <p:txBody>
          <a:bodyPr/>
          <a:lstStyle/>
          <a:p>
            <a:endParaRPr lang="en-US"/>
          </a:p>
        </p:txBody>
      </p:sp>
      <p:pic>
        <p:nvPicPr>
          <p:cNvPr id="8" name="Picture 4">
            <a:extLst>
              <a:ext uri="{FF2B5EF4-FFF2-40B4-BE49-F238E27FC236}">
                <a16:creationId xmlns:a16="http://schemas.microsoft.com/office/drawing/2014/main" id="{563291AA-261E-E09D-62DC-997E0CE2DB7D}"/>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9566" y="5079243"/>
            <a:ext cx="4352232" cy="1450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71128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5F7EC3-B130-C81E-D2BF-4F6B73F24691}"/>
              </a:ext>
            </a:extLst>
          </p:cNvPr>
          <p:cNvSpPr>
            <a:spLocks noGrp="1"/>
          </p:cNvSpPr>
          <p:nvPr>
            <p:ph type="title"/>
          </p:nvPr>
        </p:nvSpPr>
        <p:spPr>
          <a:xfrm>
            <a:off x="2260315" y="365126"/>
            <a:ext cx="9676581" cy="611408"/>
          </a:xfrm>
        </p:spPr>
        <p:txBody>
          <a:bodyPr/>
          <a:lstStyle/>
          <a:p>
            <a:r>
              <a:rPr lang="en-US" dirty="0">
                <a:latin typeface="+mj-lt"/>
              </a:rPr>
              <a:t>Technical </a:t>
            </a:r>
          </a:p>
        </p:txBody>
      </p:sp>
      <p:sp>
        <p:nvSpPr>
          <p:cNvPr id="4" name="Content Placeholder 3">
            <a:extLst>
              <a:ext uri="{FF2B5EF4-FFF2-40B4-BE49-F238E27FC236}">
                <a16:creationId xmlns:a16="http://schemas.microsoft.com/office/drawing/2014/main" id="{D41B7AEC-0D9E-F80B-69AC-FF25508FA796}"/>
              </a:ext>
            </a:extLst>
          </p:cNvPr>
          <p:cNvSpPr>
            <a:spLocks noGrp="1"/>
          </p:cNvSpPr>
          <p:nvPr>
            <p:ph idx="1"/>
          </p:nvPr>
        </p:nvSpPr>
        <p:spPr/>
        <p:txBody>
          <a:bodyPr/>
          <a:lstStyle/>
          <a:p>
            <a:r>
              <a:rPr lang="en-US" dirty="0">
                <a:latin typeface="+mn-lt"/>
              </a:rPr>
              <a:t>527 MHz </a:t>
            </a:r>
          </a:p>
          <a:p>
            <a:pPr lvl="1"/>
            <a:r>
              <a:rPr lang="en-US" sz="1800" dirty="0">
                <a:latin typeface="+mn-lt"/>
              </a:rPr>
              <a:t>Allows for SFN transmitters</a:t>
            </a:r>
          </a:p>
          <a:p>
            <a:pPr marL="457200" lvl="1" indent="0">
              <a:buNone/>
            </a:pPr>
            <a:endParaRPr lang="en-US" dirty="0">
              <a:latin typeface="+mn-lt"/>
            </a:endParaRPr>
          </a:p>
          <a:p>
            <a:r>
              <a:rPr lang="en-US" dirty="0">
                <a:latin typeface="+mn-lt"/>
              </a:rPr>
              <a:t>10kW ERP</a:t>
            </a:r>
          </a:p>
          <a:p>
            <a:pPr lvl="1"/>
            <a:r>
              <a:rPr lang="en-US" sz="1800" dirty="0">
                <a:latin typeface="+mn-lt"/>
              </a:rPr>
              <a:t>Allows us to reach neighboring communities with low connectivity </a:t>
            </a:r>
          </a:p>
          <a:p>
            <a:pPr marL="457200" lvl="1" indent="0">
              <a:buNone/>
            </a:pPr>
            <a:endParaRPr lang="en-US" dirty="0">
              <a:latin typeface="+mn-lt"/>
            </a:endParaRPr>
          </a:p>
          <a:p>
            <a:r>
              <a:rPr lang="en-US" dirty="0">
                <a:latin typeface="+mn-lt"/>
              </a:rPr>
              <a:t>Phase one single tower implementation </a:t>
            </a:r>
          </a:p>
        </p:txBody>
      </p:sp>
      <p:sp>
        <p:nvSpPr>
          <p:cNvPr id="7" name="TextBox 6">
            <a:extLst>
              <a:ext uri="{FF2B5EF4-FFF2-40B4-BE49-F238E27FC236}">
                <a16:creationId xmlns:a16="http://schemas.microsoft.com/office/drawing/2014/main" id="{D899D985-C091-2E87-BC7D-D0A1297D643D}"/>
              </a:ext>
            </a:extLst>
          </p:cNvPr>
          <p:cNvSpPr txBox="1"/>
          <p:nvPr/>
        </p:nvSpPr>
        <p:spPr>
          <a:xfrm>
            <a:off x="1471749" y="6492874"/>
            <a:ext cx="1227908"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37633938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7657E-9E2D-E90D-BD2B-E4661341027C}"/>
              </a:ext>
            </a:extLst>
          </p:cNvPr>
          <p:cNvSpPr>
            <a:spLocks noGrp="1"/>
          </p:cNvSpPr>
          <p:nvPr>
            <p:ph type="title" idx="4294967295"/>
          </p:nvPr>
        </p:nvSpPr>
        <p:spPr>
          <a:xfrm>
            <a:off x="838200" y="-1325563"/>
            <a:ext cx="10515600" cy="1325563"/>
          </a:xfrm>
          <a:prstGeom prst="rect">
            <a:avLst/>
          </a:prstGeom>
        </p:spPr>
        <p:txBody>
          <a:bodyPr anchor="b"/>
          <a:lstStyle/>
          <a:p>
            <a:r>
              <a:rPr lang="en-US" dirty="0"/>
              <a:t>Expected range</a:t>
            </a:r>
          </a:p>
        </p:txBody>
      </p:sp>
      <p:pic>
        <p:nvPicPr>
          <p:cNvPr id="6" name="Picture 5" descr="Map of Southern Alberta showing noise limit and urban contour ranges for proposed broadcast frequency. ">
            <a:extLst>
              <a:ext uri="{FF2B5EF4-FFF2-40B4-BE49-F238E27FC236}">
                <a16:creationId xmlns:a16="http://schemas.microsoft.com/office/drawing/2014/main" id="{015BA697-CC9D-25A0-B2BB-14E7A2937CB4}"/>
              </a:ext>
            </a:extLst>
          </p:cNvPr>
          <p:cNvPicPr>
            <a:picLocks noChangeAspect="1"/>
          </p:cNvPicPr>
          <p:nvPr/>
        </p:nvPicPr>
        <p:blipFill>
          <a:blip r:embed="rId3"/>
          <a:stretch>
            <a:fillRect/>
          </a:stretch>
        </p:blipFill>
        <p:spPr>
          <a:xfrm>
            <a:off x="10060469" y="5602931"/>
            <a:ext cx="1918171" cy="915607"/>
          </a:xfrm>
          <a:prstGeom prst="rect">
            <a:avLst/>
          </a:prstGeom>
        </p:spPr>
      </p:pic>
      <p:sp>
        <p:nvSpPr>
          <p:cNvPr id="4" name="Text Placeholder 3">
            <a:extLst>
              <a:ext uri="{FF2B5EF4-FFF2-40B4-BE49-F238E27FC236}">
                <a16:creationId xmlns:a16="http://schemas.microsoft.com/office/drawing/2014/main" id="{FF832D28-D8F1-4BFC-790C-18E3AF14E1A0}"/>
              </a:ext>
            </a:extLst>
          </p:cNvPr>
          <p:cNvSpPr>
            <a:spLocks noGrp="1"/>
          </p:cNvSpPr>
          <p:nvPr>
            <p:ph type="body" sz="quarter" idx="21"/>
          </p:nvPr>
        </p:nvSpPr>
        <p:spPr>
          <a:xfrm>
            <a:off x="87798" y="4397865"/>
            <a:ext cx="4001317" cy="1591969"/>
          </a:xfrm>
          <a:solidFill>
            <a:schemeClr val="bg1">
              <a:alpha val="63000"/>
            </a:schemeClr>
          </a:solidFill>
        </p:spPr>
        <p:txBody>
          <a:bodyPr/>
          <a:lstStyle/>
          <a:p>
            <a:r>
              <a:rPr lang="en-US" dirty="0"/>
              <a:t>Blue = noise limit </a:t>
            </a:r>
          </a:p>
          <a:p>
            <a:r>
              <a:rPr lang="en-US" dirty="0"/>
              <a:t>Brown = urban contour </a:t>
            </a:r>
          </a:p>
        </p:txBody>
      </p:sp>
      <p:sp>
        <p:nvSpPr>
          <p:cNvPr id="5" name="Text Placeholder 4">
            <a:extLst>
              <a:ext uri="{FF2B5EF4-FFF2-40B4-BE49-F238E27FC236}">
                <a16:creationId xmlns:a16="http://schemas.microsoft.com/office/drawing/2014/main" id="{849B002B-C6D9-6D21-AAB1-50DD5ED366AB}"/>
              </a:ext>
              <a:ext uri="{C183D7F6-B498-43B3-948B-1728B52AA6E4}">
                <adec:decorative xmlns:adec="http://schemas.microsoft.com/office/drawing/2017/decorative" val="1"/>
              </a:ext>
            </a:extLst>
          </p:cNvPr>
          <p:cNvSpPr>
            <a:spLocks noGrp="1"/>
          </p:cNvSpPr>
          <p:nvPr>
            <p:ph type="body" sz="quarter" idx="18"/>
          </p:nvPr>
        </p:nvSpPr>
        <p:spPr/>
        <p:txBody>
          <a:bodyPr/>
          <a:lstStyle/>
          <a:p>
            <a:endParaRPr lang="en-US"/>
          </a:p>
        </p:txBody>
      </p:sp>
    </p:spTree>
    <p:extLst>
      <p:ext uri="{BB962C8B-B14F-4D97-AF65-F5344CB8AC3E}">
        <p14:creationId xmlns:p14="http://schemas.microsoft.com/office/powerpoint/2010/main" val="29011278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B02E61F-1E24-A866-EB92-3F4F07CC50DE}"/>
              </a:ext>
            </a:extLst>
          </p:cNvPr>
          <p:cNvSpPr>
            <a:spLocks noGrp="1"/>
          </p:cNvSpPr>
          <p:nvPr>
            <p:ph type="title"/>
          </p:nvPr>
        </p:nvSpPr>
        <p:spPr>
          <a:xfrm>
            <a:off x="2219218" y="365126"/>
            <a:ext cx="9717678" cy="611408"/>
          </a:xfrm>
        </p:spPr>
        <p:txBody>
          <a:bodyPr/>
          <a:lstStyle/>
          <a:p>
            <a:r>
              <a:rPr lang="en-US" dirty="0">
                <a:latin typeface="+mj-lt"/>
              </a:rPr>
              <a:t>Next Steps  </a:t>
            </a:r>
          </a:p>
        </p:txBody>
      </p:sp>
      <p:sp>
        <p:nvSpPr>
          <p:cNvPr id="4" name="Content Placeholder 3">
            <a:extLst>
              <a:ext uri="{FF2B5EF4-FFF2-40B4-BE49-F238E27FC236}">
                <a16:creationId xmlns:a16="http://schemas.microsoft.com/office/drawing/2014/main" id="{F70A6494-006F-AD0F-D5A4-739E0769F669}"/>
              </a:ext>
            </a:extLst>
          </p:cNvPr>
          <p:cNvSpPr>
            <a:spLocks noGrp="1"/>
          </p:cNvSpPr>
          <p:nvPr>
            <p:ph idx="1"/>
          </p:nvPr>
        </p:nvSpPr>
        <p:spPr/>
        <p:txBody>
          <a:bodyPr/>
          <a:lstStyle/>
          <a:p>
            <a:r>
              <a:rPr lang="en-US" dirty="0">
                <a:latin typeface="+mn-lt"/>
              </a:rPr>
              <a:t>License application to ISED </a:t>
            </a:r>
          </a:p>
          <a:p>
            <a:r>
              <a:rPr lang="en-US" dirty="0">
                <a:latin typeface="+mn-lt"/>
              </a:rPr>
              <a:t>Legal agreements in place </a:t>
            </a:r>
          </a:p>
          <a:p>
            <a:r>
              <a:rPr lang="en-US" dirty="0">
                <a:latin typeface="+mn-lt"/>
              </a:rPr>
              <a:t>Receive license </a:t>
            </a:r>
          </a:p>
          <a:p>
            <a:r>
              <a:rPr lang="en-US" dirty="0">
                <a:latin typeface="+mn-lt"/>
              </a:rPr>
              <a:t>Begin experimentation </a:t>
            </a:r>
          </a:p>
          <a:p>
            <a:r>
              <a:rPr lang="en-US" dirty="0">
                <a:latin typeface="+mn-lt"/>
              </a:rPr>
              <a:t>Make a case for regulatory change to allow for multicasting </a:t>
            </a:r>
          </a:p>
          <a:p>
            <a:endParaRPr lang="en-US" dirty="0"/>
          </a:p>
        </p:txBody>
      </p:sp>
    </p:spTree>
    <p:extLst>
      <p:ext uri="{BB962C8B-B14F-4D97-AF65-F5344CB8AC3E}">
        <p14:creationId xmlns:p14="http://schemas.microsoft.com/office/powerpoint/2010/main" val="12347633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rawing of a city">
            <a:extLst>
              <a:ext uri="{FF2B5EF4-FFF2-40B4-BE49-F238E27FC236}">
                <a16:creationId xmlns:a16="http://schemas.microsoft.com/office/drawing/2014/main" id="{9BC7189C-DACF-1127-B6B8-360C97856D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268589"/>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9" name="Title 1">
            <a:extLst>
              <a:ext uri="{FF2B5EF4-FFF2-40B4-BE49-F238E27FC236}">
                <a16:creationId xmlns:a16="http://schemas.microsoft.com/office/drawing/2014/main" id="{6D155962-312B-FD42-AEC3-FBC678245076}"/>
              </a:ext>
            </a:extLst>
          </p:cNvPr>
          <p:cNvSpPr>
            <a:spLocks noGrp="1"/>
          </p:cNvSpPr>
          <p:nvPr>
            <p:ph type="title"/>
          </p:nvPr>
        </p:nvSpPr>
        <p:spPr>
          <a:xfrm>
            <a:off x="1718272" y="4979192"/>
            <a:ext cx="4892371" cy="1435870"/>
          </a:xfrm>
        </p:spPr>
        <p:txBody>
          <a:bodyPr vert="horz" lIns="91440" tIns="45720" rIns="91440" bIns="45720" rtlCol="0" anchor="ctr">
            <a:normAutofit fontScale="90000"/>
          </a:bodyPr>
          <a:lstStyle/>
          <a:p>
            <a:r>
              <a:rPr lang="en-US" sz="3600" dirty="0">
                <a:solidFill>
                  <a:schemeClr val="tx1"/>
                </a:solidFill>
                <a:latin typeface="+mj-lt"/>
                <a:ea typeface="+mj-ea"/>
                <a:cs typeface="Calibri Light"/>
              </a:rPr>
              <a:t>Thank you</a:t>
            </a:r>
            <a:br>
              <a:rPr lang="en-US" sz="3600" dirty="0">
                <a:solidFill>
                  <a:schemeClr val="tx1"/>
                </a:solidFill>
                <a:latin typeface="+mj-lt"/>
                <a:ea typeface="+mj-ea"/>
                <a:cs typeface="Calibri Light"/>
              </a:rPr>
            </a:br>
            <a:br>
              <a:rPr lang="en-US" sz="3600" dirty="0">
                <a:solidFill>
                  <a:schemeClr val="tx1"/>
                </a:solidFill>
                <a:latin typeface="+mj-lt"/>
                <a:ea typeface="+mj-ea"/>
                <a:cs typeface="Calibri Light"/>
              </a:rPr>
            </a:br>
            <a:r>
              <a:rPr lang="en-US" sz="3600" dirty="0">
                <a:solidFill>
                  <a:schemeClr val="tx1"/>
                </a:solidFill>
                <a:latin typeface="+mj-lt"/>
                <a:ea typeface="+mj-ea"/>
                <a:cs typeface="Calibri Light"/>
              </a:rPr>
              <a:t>Erin.Ruttan@calgary.ca </a:t>
            </a:r>
          </a:p>
        </p:txBody>
      </p:sp>
      <p:pic>
        <p:nvPicPr>
          <p:cNvPr id="10" name="Picture 4" descr="WABE">
            <a:extLst>
              <a:ext uri="{FF2B5EF4-FFF2-40B4-BE49-F238E27FC236}">
                <a16:creationId xmlns:a16="http://schemas.microsoft.com/office/drawing/2014/main" id="{48B1F6B9-33C1-1B12-76AF-F6C44C1307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3002" y="5581974"/>
            <a:ext cx="4352232" cy="145074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206500D-A6C0-63EA-5550-DA8557EAB1E1}"/>
              </a:ext>
            </a:extLst>
          </p:cNvPr>
          <p:cNvSpPr txBox="1"/>
          <p:nvPr/>
        </p:nvSpPr>
        <p:spPr>
          <a:xfrm>
            <a:off x="296091" y="6415062"/>
            <a:ext cx="2377440"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1781747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Placeholder 8">
            <a:extLst>
              <a:ext uri="{FF2B5EF4-FFF2-40B4-BE49-F238E27FC236}">
                <a16:creationId xmlns:a16="http://schemas.microsoft.com/office/drawing/2014/main" id="{2F6DDDB2-5512-7765-4397-A101D9839E94}"/>
              </a:ext>
              <a:ext uri="{C183D7F6-B498-43B3-948B-1728B52AA6E4}">
                <adec:decorative xmlns:adec="http://schemas.microsoft.com/office/drawing/2017/decorative" val="1"/>
              </a:ext>
            </a:extLst>
          </p:cNvPr>
          <p:cNvPicPr>
            <a:picLocks noChangeAspect="1"/>
          </p:cNvPicPr>
          <p:nvPr/>
        </p:nvPicPr>
        <p:blipFill rotWithShape="1">
          <a:blip r:embed="rId2"/>
          <a:srcRect t="4608"/>
          <a:stretch/>
        </p:blipFill>
        <p:spPr>
          <a:xfrm>
            <a:off x="20" y="10"/>
            <a:ext cx="12191980" cy="6309350"/>
          </a:xfrm>
          <a:prstGeom prst="rect">
            <a:avLst/>
          </a:prstGeom>
          <a:noFill/>
        </p:spPr>
      </p:pic>
      <p:sp>
        <p:nvSpPr>
          <p:cNvPr id="3" name="Title 2">
            <a:extLst>
              <a:ext uri="{FF2B5EF4-FFF2-40B4-BE49-F238E27FC236}">
                <a16:creationId xmlns:a16="http://schemas.microsoft.com/office/drawing/2014/main" id="{6B40F5C9-EED9-5010-6AC3-8B34F85C6879}"/>
              </a:ext>
            </a:extLst>
          </p:cNvPr>
          <p:cNvSpPr>
            <a:spLocks noGrp="1"/>
          </p:cNvSpPr>
          <p:nvPr>
            <p:ph type="title" idx="4294967295"/>
          </p:nvPr>
        </p:nvSpPr>
        <p:spPr>
          <a:xfrm>
            <a:off x="838200" y="-1325563"/>
            <a:ext cx="10515600" cy="1325563"/>
          </a:xfrm>
          <a:prstGeom prst="rect">
            <a:avLst/>
          </a:prstGeom>
        </p:spPr>
        <p:txBody>
          <a:bodyPr anchor="b"/>
          <a:lstStyle/>
          <a:p>
            <a:r>
              <a:rPr lang="en-US" dirty="0"/>
              <a:t>Smart Cities</a:t>
            </a:r>
          </a:p>
        </p:txBody>
      </p:sp>
      <p:sp>
        <p:nvSpPr>
          <p:cNvPr id="4" name="Title 3">
            <a:extLst>
              <a:ext uri="{FF2B5EF4-FFF2-40B4-BE49-F238E27FC236}">
                <a16:creationId xmlns:a16="http://schemas.microsoft.com/office/drawing/2014/main" id="{87797740-734C-1CDD-7AF9-B10D754A0D5F}"/>
              </a:ext>
            </a:extLst>
          </p:cNvPr>
          <p:cNvSpPr>
            <a:spLocks noGrp="1"/>
          </p:cNvSpPr>
          <p:nvPr>
            <p:ph type="body" sz="quarter" idx="21"/>
          </p:nvPr>
        </p:nvSpPr>
        <p:spPr>
          <a:xfrm>
            <a:off x="-1" y="1796996"/>
            <a:ext cx="12191979" cy="2274864"/>
          </a:xfrm>
        </p:spPr>
        <p:txBody>
          <a:bodyPr>
            <a:normAutofit fontScale="25000" lnSpcReduction="20000"/>
          </a:bodyPr>
          <a:lstStyle/>
          <a:p>
            <a:pPr marL="0" marR="0" lvl="0" indent="0" algn="ctr" defTabSz="914400" rtl="0" eaLnBrk="1" fontAlgn="auto" latinLnBrk="0" hangingPunct="1">
              <a:lnSpc>
                <a:spcPct val="113000"/>
              </a:lnSpc>
              <a:spcBef>
                <a:spcPts val="600"/>
              </a:spcBef>
              <a:spcAft>
                <a:spcPts val="1200"/>
              </a:spcAft>
              <a:buClrTx/>
              <a:buSzTx/>
              <a:buFont typeface="Arial" panose="020B0604020202020204" pitchFamily="34" charset="0"/>
              <a:buNone/>
              <a:tabLst/>
              <a:defRPr/>
            </a:pPr>
            <a:r>
              <a:rPr kumimoji="0" lang="en-US" sz="9600" b="1" i="0" u="none" strike="noStrike" kern="1200" cap="none" spc="0" normalizeH="0" baseline="0" noProof="0" dirty="0">
                <a:ln>
                  <a:noFill/>
                </a:ln>
                <a:effectLst/>
                <a:uLnTx/>
                <a:uFillTx/>
                <a:latin typeface="+mj-lt"/>
                <a:ea typeface="+mn-ea"/>
                <a:cs typeface="+mn-cs"/>
              </a:rPr>
              <a:t>Smart Cities</a:t>
            </a:r>
          </a:p>
          <a:p>
            <a:pPr marL="0" marR="0" lvl="0" indent="0" algn="ctr" defTabSz="914400" rtl="0" eaLnBrk="1" fontAlgn="base" latinLnBrk="0" hangingPunct="1">
              <a:lnSpc>
                <a:spcPct val="113000"/>
              </a:lnSpc>
              <a:spcBef>
                <a:spcPts val="600"/>
              </a:spcBef>
              <a:spcAft>
                <a:spcPts val="1200"/>
              </a:spcAft>
              <a:buClrTx/>
              <a:buSzTx/>
              <a:buFont typeface="Arial" panose="020B0604020202020204" pitchFamily="34" charset="0"/>
              <a:buNone/>
              <a:tabLst/>
              <a:defRPr/>
            </a:pPr>
            <a:r>
              <a:rPr kumimoji="0" lang="en-US" sz="7200" b="0" i="0" u="none" strike="noStrike" kern="1200" cap="none" spc="0" normalizeH="0" baseline="0" noProof="0" dirty="0">
                <a:ln>
                  <a:noFill/>
                </a:ln>
                <a:effectLst/>
                <a:uLnTx/>
                <a:uFillTx/>
                <a:latin typeface="Arial" panose="020B0604020202020204" pitchFamily="34" charset="0"/>
                <a:ea typeface="+mn-ea"/>
                <a:cs typeface="+mn-cs"/>
              </a:rPr>
              <a:t>Achieve meaningful outcomes for residents using data and connected technology. However, it isn’t just how The City of Calgary delivers services or solves community problems, it’s also how we enable businesses, entrepreneurs </a:t>
            </a:r>
            <a:r>
              <a:rPr kumimoji="0" lang="en-US" sz="7200" b="1" i="0" u="none" strike="noStrike" kern="1200" cap="none" spc="0" normalizeH="0" baseline="0" noProof="0" dirty="0">
                <a:ln>
                  <a:noFill/>
                </a:ln>
                <a:effectLst/>
                <a:uLnTx/>
                <a:uFillTx/>
                <a:latin typeface="Arial" panose="020B0604020202020204" pitchFamily="34" charset="0"/>
                <a:ea typeface="+mn-ea"/>
                <a:cs typeface="+mn-cs"/>
              </a:rPr>
              <a:t>​</a:t>
            </a:r>
            <a:r>
              <a:rPr kumimoji="0" lang="en-US" sz="7200" b="0" i="0" u="none" strike="noStrike" kern="1200" cap="none" spc="0" normalizeH="0" baseline="0" noProof="0" dirty="0">
                <a:ln>
                  <a:noFill/>
                </a:ln>
                <a:effectLst/>
                <a:uLnTx/>
                <a:uFillTx/>
                <a:latin typeface="Arial" panose="020B0604020202020204" pitchFamily="34" charset="0"/>
                <a:ea typeface="+mn-ea"/>
                <a:cs typeface="+mn-cs"/>
              </a:rPr>
              <a:t>and communities to create solutions. </a:t>
            </a:r>
            <a:r>
              <a:rPr kumimoji="0" lang="en-US" sz="7200" b="1" i="0" u="none" strike="noStrike" kern="1200" cap="none" spc="0" normalizeH="0" baseline="0" noProof="0" dirty="0">
                <a:ln>
                  <a:noFill/>
                </a:ln>
                <a:effectLst/>
                <a:uLnTx/>
                <a:uFillTx/>
                <a:latin typeface="Arial" panose="020B0604020202020204" pitchFamily="34" charset="0"/>
                <a:ea typeface="+mn-ea"/>
                <a:cs typeface="+mn-cs"/>
              </a:rPr>
              <a:t>​</a:t>
            </a:r>
          </a:p>
          <a:p>
            <a:pPr marL="0" marR="0" lvl="0" indent="0" algn="ctr" defTabSz="914400" rtl="0" eaLnBrk="1" fontAlgn="base" latinLnBrk="0" hangingPunct="1">
              <a:lnSpc>
                <a:spcPct val="113000"/>
              </a:lnSpc>
              <a:spcBef>
                <a:spcPts val="600"/>
              </a:spcBef>
              <a:spcAft>
                <a:spcPts val="1200"/>
              </a:spcAft>
              <a:buClrTx/>
              <a:buSzTx/>
              <a:buFont typeface="Arial" panose="020B0604020202020204" pitchFamily="34" charset="0"/>
              <a:buNone/>
              <a:tabLst/>
              <a:defRPr/>
            </a:pPr>
            <a:r>
              <a:rPr kumimoji="0" lang="en-US" sz="5600" b="0" i="1" u="none" strike="noStrike" kern="1200" cap="none" spc="0" normalizeH="0" baseline="0" noProof="0" dirty="0">
                <a:ln>
                  <a:noFill/>
                </a:ln>
                <a:effectLst/>
                <a:uLnTx/>
                <a:uFillTx/>
                <a:latin typeface="Arial" panose="020B0604020202020204" pitchFamily="34" charset="0"/>
                <a:ea typeface="+mn-ea"/>
                <a:cs typeface="+mn-cs"/>
              </a:rPr>
              <a:t>- Jan Bradley, Chief Information Technology Officer, The City of Calgary</a:t>
            </a:r>
            <a:r>
              <a:rPr kumimoji="0" lang="en-US" sz="5600" b="1" i="0" u="none" strike="noStrike" kern="1200" cap="none" spc="0" normalizeH="0" baseline="0" noProof="0" dirty="0">
                <a:ln>
                  <a:noFill/>
                </a:ln>
                <a:effectLst/>
                <a:uLnTx/>
                <a:uFillTx/>
                <a:latin typeface="Arial" panose="020B0604020202020204" pitchFamily="34" charset="0"/>
                <a:ea typeface="+mn-ea"/>
                <a:cs typeface="+mn-cs"/>
              </a:rPr>
              <a:t>​</a:t>
            </a:r>
            <a:endParaRPr kumimoji="0" lang="en-US" sz="5600" b="1" i="0" u="none" strike="noStrike" kern="1200" cap="none" spc="0" normalizeH="0" baseline="0" noProof="0" dirty="0">
              <a:ln>
                <a:noFill/>
              </a:ln>
              <a:effectLst/>
              <a:uLnTx/>
              <a:uFillTx/>
              <a:latin typeface="Segoe UI" panose="020B0502040204020203" pitchFamily="34" charset="0"/>
              <a:ea typeface="+mn-ea"/>
              <a:cs typeface="+mn-cs"/>
            </a:endParaRPr>
          </a:p>
          <a:p>
            <a:pPr marL="0" marR="0" lvl="0" indent="0" algn="ctr" defTabSz="914400" rtl="0" eaLnBrk="1" fontAlgn="auto" latinLnBrk="0" hangingPunct="1">
              <a:lnSpc>
                <a:spcPct val="113000"/>
              </a:lnSpc>
              <a:spcBef>
                <a:spcPts val="600"/>
              </a:spcBef>
              <a:spcAft>
                <a:spcPts val="1200"/>
              </a:spcAft>
              <a:buClrTx/>
              <a:buSzTx/>
              <a:buFont typeface="Arial" panose="020B0604020202020204" pitchFamily="34" charset="0"/>
              <a:buNone/>
              <a:tabLst/>
              <a:defRPr/>
            </a:pPr>
            <a:endParaRPr kumimoji="0" lang="en-US" sz="3600" b="1" i="0" u="none" strike="noStrike" kern="1200" cap="none" spc="0" normalizeH="0" baseline="0" noProof="0" dirty="0">
              <a:ln>
                <a:noFill/>
              </a:ln>
              <a:effectLst/>
              <a:uLnTx/>
              <a:uFillTx/>
              <a:latin typeface="+mj-lt"/>
              <a:ea typeface="+mn-ea"/>
              <a:cs typeface="+mn-cs"/>
            </a:endParaRPr>
          </a:p>
        </p:txBody>
      </p:sp>
      <p:sp>
        <p:nvSpPr>
          <p:cNvPr id="32" name="Text Placeholder 4">
            <a:extLst>
              <a:ext uri="{FF2B5EF4-FFF2-40B4-BE49-F238E27FC236}">
                <a16:creationId xmlns:a16="http://schemas.microsoft.com/office/drawing/2014/main" id="{C7A1DEA7-F004-921A-7F56-0129413BBB4E}"/>
              </a:ext>
              <a:ext uri="{C183D7F6-B498-43B3-948B-1728B52AA6E4}">
                <adec:decorative xmlns:adec="http://schemas.microsoft.com/office/drawing/2017/decorative" val="1"/>
              </a:ext>
            </a:extLst>
          </p:cNvPr>
          <p:cNvSpPr>
            <a:spLocks noGrp="1"/>
          </p:cNvSpPr>
          <p:nvPr>
            <p:ph type="body" sz="quarter" idx="18"/>
          </p:nvPr>
        </p:nvSpPr>
        <p:spPr>
          <a:xfrm>
            <a:off x="332355" y="-8711"/>
            <a:ext cx="1804419" cy="866121"/>
          </a:xfrm>
        </p:spPr>
        <p:txBody>
          <a:bodyPr/>
          <a:lstStyle/>
          <a:p>
            <a:endParaRPr lang="en-US"/>
          </a:p>
        </p:txBody>
      </p:sp>
    </p:spTree>
    <p:extLst>
      <p:ext uri="{BB962C8B-B14F-4D97-AF65-F5344CB8AC3E}">
        <p14:creationId xmlns:p14="http://schemas.microsoft.com/office/powerpoint/2010/main" val="42750964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57856EA-6B23-53B2-BAAB-D41C6C18F700}"/>
              </a:ext>
            </a:extLst>
          </p:cNvPr>
          <p:cNvSpPr>
            <a:spLocks noGrp="1"/>
          </p:cNvSpPr>
          <p:nvPr>
            <p:ph type="title" idx="4294967295"/>
          </p:nvPr>
        </p:nvSpPr>
        <p:spPr>
          <a:xfrm>
            <a:off x="3593339" y="68389"/>
            <a:ext cx="4845132" cy="1215667"/>
          </a:xfrm>
          <a:prstGeom prst="rect">
            <a:avLst/>
          </a:prstGeom>
          <a:solidFill>
            <a:schemeClr val="bg1"/>
          </a:solidFill>
          <a:ln>
            <a:noFill/>
            <a:prstDash/>
          </a:ln>
          <a:effectLst/>
        </p:spPr>
        <p:txBody>
          <a:bodyPr rot="0" spcFirstLastPara="0" vertOverflow="overflow" horzOverflow="overflow" vert="horz" wrap="square" lIns="274320" tIns="274320" rIns="274320" bIns="2743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3000"/>
              </a:lnSpc>
              <a:spcBef>
                <a:spcPts val="600"/>
              </a:spcBef>
              <a:spcAft>
                <a:spcPts val="1200"/>
              </a:spcAft>
              <a:buClrTx/>
              <a:buSzTx/>
              <a:buFont typeface="Arial" panose="020B0604020202020204" pitchFamily="34" charset="0"/>
              <a:buNone/>
              <a:tabLst/>
              <a:defRPr/>
            </a:pPr>
            <a:r>
              <a:rPr kumimoji="0" lang="en-US" sz="2400" b="1" i="0" u="none" strike="noStrike" kern="1200" cap="none" spc="0" normalizeH="0" baseline="0" noProof="0" dirty="0">
                <a:ln>
                  <a:noFill/>
                </a:ln>
                <a:solidFill>
                  <a:schemeClr val="tx1"/>
                </a:solidFill>
                <a:effectLst/>
                <a:uLnTx/>
                <a:uFillTx/>
                <a:latin typeface="+mn-lt"/>
                <a:ea typeface="+mn-ea"/>
                <a:cs typeface="+mn-cs"/>
              </a:rPr>
              <a:t>Smart Calgary Pillars</a:t>
            </a:r>
          </a:p>
        </p:txBody>
      </p:sp>
      <p:sp>
        <p:nvSpPr>
          <p:cNvPr id="5" name="Text Placeholder 4">
            <a:extLst>
              <a:ext uri="{FF2B5EF4-FFF2-40B4-BE49-F238E27FC236}">
                <a16:creationId xmlns:a16="http://schemas.microsoft.com/office/drawing/2014/main" id="{4013C4D1-3292-8983-9D6B-D8BDAB4CA9B0}"/>
              </a:ext>
              <a:ext uri="{C183D7F6-B498-43B3-948B-1728B52AA6E4}">
                <adec:decorative xmlns:adec="http://schemas.microsoft.com/office/drawing/2017/decorative" val="1"/>
              </a:ext>
            </a:extLst>
          </p:cNvPr>
          <p:cNvSpPr>
            <a:spLocks noGrp="1"/>
          </p:cNvSpPr>
          <p:nvPr>
            <p:ph type="body" sz="quarter" idx="18"/>
          </p:nvPr>
        </p:nvSpPr>
        <p:spPr/>
        <p:txBody>
          <a:bodyPr/>
          <a:lstStyle/>
          <a:p>
            <a:endParaRPr lang="en-US"/>
          </a:p>
        </p:txBody>
      </p:sp>
      <p:grpSp>
        <p:nvGrpSpPr>
          <p:cNvPr id="19" name="Group 18" descr="Technology Integration Center">
            <a:extLst>
              <a:ext uri="{FF2B5EF4-FFF2-40B4-BE49-F238E27FC236}">
                <a16:creationId xmlns:a16="http://schemas.microsoft.com/office/drawing/2014/main" id="{83BC37E5-6156-92EA-2338-7A7B36A4CAB8}"/>
              </a:ext>
              <a:ext uri="{C183D7F6-B498-43B3-948B-1728B52AA6E4}">
                <adec:decorative xmlns:adec="http://schemas.microsoft.com/office/drawing/2017/decorative" val="0"/>
              </a:ext>
            </a:extLst>
          </p:cNvPr>
          <p:cNvGrpSpPr/>
          <p:nvPr/>
        </p:nvGrpSpPr>
        <p:grpSpPr>
          <a:xfrm>
            <a:off x="1397831" y="1467634"/>
            <a:ext cx="1828800" cy="1828800"/>
            <a:chOff x="729077" y="1902967"/>
            <a:chExt cx="1828800" cy="1828800"/>
          </a:xfrm>
        </p:grpSpPr>
        <p:sp>
          <p:nvSpPr>
            <p:cNvPr id="12" name="Teardrop 11">
              <a:extLst>
                <a:ext uri="{FF2B5EF4-FFF2-40B4-BE49-F238E27FC236}">
                  <a16:creationId xmlns:a16="http://schemas.microsoft.com/office/drawing/2014/main" id="{AFFF569B-F5B0-4332-2D66-81856960C8D4}"/>
                </a:ext>
              </a:extLst>
            </p:cNvPr>
            <p:cNvSpPr/>
            <p:nvPr/>
          </p:nvSpPr>
          <p:spPr>
            <a:xfrm rot="5400000">
              <a:off x="729077" y="1902967"/>
              <a:ext cx="1828800" cy="1828800"/>
            </a:xfrm>
            <a:prstGeom prst="teardrop">
              <a:avLst/>
            </a:prstGeom>
            <a:solidFill>
              <a:srgbClr val="E57200"/>
            </a:solidFill>
          </p:spPr>
          <p:txBody>
            <a:bodyPr lIns="0" tIns="0" anchor="ctr"/>
            <a:lstStyle/>
            <a:p>
              <a:pPr algn="ctr" defTabSz="914377">
                <a:lnSpc>
                  <a:spcPct val="90000"/>
                </a:lnSpc>
                <a:spcBef>
                  <a:spcPts val="1000"/>
                </a:spcBef>
              </a:pPr>
              <a:endParaRPr lang="en-US" sz="1600" b="1">
                <a:solidFill>
                  <a:schemeClr val="bg1">
                    <a:lumMod val="95000"/>
                  </a:schemeClr>
                </a:solidFill>
              </a:endParaRPr>
            </a:p>
          </p:txBody>
        </p:sp>
        <p:sp>
          <p:nvSpPr>
            <p:cNvPr id="15" name="Text Placeholder 19">
              <a:extLst>
                <a:ext uri="{FF2B5EF4-FFF2-40B4-BE49-F238E27FC236}">
                  <a16:creationId xmlns:a16="http://schemas.microsoft.com/office/drawing/2014/main" id="{115C2F14-6DE5-391A-859C-74A08F3BC3E5}"/>
                </a:ext>
              </a:extLst>
            </p:cNvPr>
            <p:cNvSpPr txBox="1">
              <a:spLocks/>
            </p:cNvSpPr>
            <p:nvPr/>
          </p:nvSpPr>
          <p:spPr>
            <a:xfrm>
              <a:off x="838604" y="1937657"/>
              <a:ext cx="1609751" cy="1754652"/>
            </a:xfrm>
            <a:prstGeom prst="rect">
              <a:avLst/>
            </a:prstGeom>
          </p:spPr>
          <p:txBody>
            <a:bodyPr lIns="0" tIns="0" anchor="ctr"/>
            <a:lstStyle>
              <a:lvl1pPr marL="0" indent="0" algn="l" defTabSz="914377"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189" indent="0" algn="l" defTabSz="914377"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2pPr>
              <a:lvl3pPr marL="914377" indent="0" algn="l" defTabSz="914377"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566" indent="0" algn="l" defTabSz="914377"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4pPr>
              <a:lvl5pPr marL="1828754" indent="0" algn="l" defTabSz="914377"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dirty="0">
                  <a:solidFill>
                    <a:schemeClr val="bg1"/>
                  </a:solidFill>
                </a:rPr>
                <a:t>Technology Integration Center </a:t>
              </a:r>
            </a:p>
            <a:p>
              <a:pPr algn="ctr"/>
              <a:r>
                <a:rPr lang="en-US" b="1" dirty="0">
                  <a:solidFill>
                    <a:schemeClr val="bg1"/>
                  </a:solidFill>
                </a:rPr>
                <a:t>TIC</a:t>
              </a:r>
            </a:p>
          </p:txBody>
        </p:sp>
      </p:grpSp>
      <p:pic>
        <p:nvPicPr>
          <p:cNvPr id="6" name="Picture Placeholder 27" descr="Diagram of the foundational sections of technology">
            <a:extLst>
              <a:ext uri="{FF2B5EF4-FFF2-40B4-BE49-F238E27FC236}">
                <a16:creationId xmlns:a16="http://schemas.microsoft.com/office/drawing/2014/main" id="{758F635E-F759-CD50-E6DB-07FCACAC26B6}"/>
              </a:ext>
            </a:extLst>
          </p:cNvPr>
          <p:cNvPicPr>
            <a:picLocks noChangeAspect="1"/>
          </p:cNvPicPr>
          <p:nvPr/>
        </p:nvPicPr>
        <p:blipFill>
          <a:blip r:embed="rId2"/>
          <a:srcRect l="8191" r="8191"/>
          <a:stretch>
            <a:fillRect/>
          </a:stretch>
        </p:blipFill>
        <p:spPr>
          <a:xfrm>
            <a:off x="3536562" y="955867"/>
            <a:ext cx="2367860" cy="2667490"/>
          </a:xfrm>
          <a:prstGeom prst="rect">
            <a:avLst/>
          </a:prstGeom>
        </p:spPr>
      </p:pic>
      <p:grpSp>
        <p:nvGrpSpPr>
          <p:cNvPr id="18" name="Group 17" descr="Living Labs Program">
            <a:extLst>
              <a:ext uri="{FF2B5EF4-FFF2-40B4-BE49-F238E27FC236}">
                <a16:creationId xmlns:a16="http://schemas.microsoft.com/office/drawing/2014/main" id="{BD18857D-0325-95AE-533E-35C2CBEB0B82}"/>
              </a:ext>
              <a:ext uri="{C183D7F6-B498-43B3-948B-1728B52AA6E4}">
                <adec:decorative xmlns:adec="http://schemas.microsoft.com/office/drawing/2017/decorative" val="0"/>
              </a:ext>
            </a:extLst>
          </p:cNvPr>
          <p:cNvGrpSpPr/>
          <p:nvPr/>
        </p:nvGrpSpPr>
        <p:grpSpPr>
          <a:xfrm>
            <a:off x="1394795" y="4677430"/>
            <a:ext cx="1828800" cy="1828800"/>
            <a:chOff x="729077" y="4111503"/>
            <a:chExt cx="1828800" cy="1828800"/>
          </a:xfrm>
        </p:grpSpPr>
        <p:sp>
          <p:nvSpPr>
            <p:cNvPr id="10" name="Teardrop 9">
              <a:extLst>
                <a:ext uri="{FF2B5EF4-FFF2-40B4-BE49-F238E27FC236}">
                  <a16:creationId xmlns:a16="http://schemas.microsoft.com/office/drawing/2014/main" id="{DF4E5A26-5809-9A3F-9198-FCE53750EEF3}"/>
                </a:ext>
              </a:extLst>
            </p:cNvPr>
            <p:cNvSpPr/>
            <p:nvPr/>
          </p:nvSpPr>
          <p:spPr>
            <a:xfrm>
              <a:off x="729077" y="4111503"/>
              <a:ext cx="1828800" cy="1828800"/>
            </a:xfrm>
            <a:prstGeom prst="teardrop">
              <a:avLst/>
            </a:prstGeom>
            <a:solidFill>
              <a:srgbClr val="003865"/>
            </a:solidFill>
          </p:spPr>
          <p:txBody>
            <a:bodyPr lIns="0" tIns="0" anchor="ctr"/>
            <a:lstStyle/>
            <a:p>
              <a:pPr algn="ctr" defTabSz="914377">
                <a:lnSpc>
                  <a:spcPct val="90000"/>
                </a:lnSpc>
                <a:spcBef>
                  <a:spcPts val="1000"/>
                </a:spcBef>
              </a:pPr>
              <a:endParaRPr lang="en-US" sz="1600" b="1">
                <a:solidFill>
                  <a:schemeClr val="bg1">
                    <a:lumMod val="95000"/>
                  </a:schemeClr>
                </a:solidFill>
              </a:endParaRPr>
            </a:p>
          </p:txBody>
        </p:sp>
        <p:sp>
          <p:nvSpPr>
            <p:cNvPr id="11" name="Text Placeholder 19">
              <a:extLst>
                <a:ext uri="{FF2B5EF4-FFF2-40B4-BE49-F238E27FC236}">
                  <a16:creationId xmlns:a16="http://schemas.microsoft.com/office/drawing/2014/main" id="{4AEAB58E-52A2-4AD5-F161-B0741AA22C43}"/>
                </a:ext>
              </a:extLst>
            </p:cNvPr>
            <p:cNvSpPr txBox="1">
              <a:spLocks/>
            </p:cNvSpPr>
            <p:nvPr/>
          </p:nvSpPr>
          <p:spPr>
            <a:xfrm>
              <a:off x="838604" y="4150961"/>
              <a:ext cx="1609751" cy="1749884"/>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b="1" dirty="0">
                  <a:solidFill>
                    <a:schemeClr val="bg1"/>
                  </a:solidFill>
                </a:rPr>
                <a:t>Living</a:t>
              </a:r>
              <a:r>
                <a:rPr lang="en-US" b="1" dirty="0">
                  <a:solidFill>
                    <a:schemeClr val="bg1"/>
                  </a:solidFill>
                </a:rPr>
                <a:t> </a:t>
              </a:r>
              <a:r>
                <a:rPr lang="en-US" sz="1600" b="1" dirty="0">
                  <a:solidFill>
                    <a:schemeClr val="bg1"/>
                  </a:solidFill>
                </a:rPr>
                <a:t>Labs Program </a:t>
              </a:r>
            </a:p>
            <a:p>
              <a:pPr marL="0" indent="0" algn="ctr">
                <a:buNone/>
              </a:pPr>
              <a:r>
                <a:rPr lang="en-US" sz="1600" b="1" dirty="0">
                  <a:solidFill>
                    <a:schemeClr val="bg1"/>
                  </a:solidFill>
                </a:rPr>
                <a:t>LL</a:t>
              </a:r>
            </a:p>
          </p:txBody>
        </p:sp>
      </p:grpSp>
      <p:pic>
        <p:nvPicPr>
          <p:cNvPr id="7" name="Picture Placeholder 21" descr="A picture of an electronic vehicle test">
            <a:extLst>
              <a:ext uri="{FF2B5EF4-FFF2-40B4-BE49-F238E27FC236}">
                <a16:creationId xmlns:a16="http://schemas.microsoft.com/office/drawing/2014/main" id="{B38D3962-2840-5257-4F14-71FCEA3D878D}"/>
              </a:ext>
            </a:extLst>
          </p:cNvPr>
          <p:cNvPicPr>
            <a:picLocks noChangeAspect="1"/>
          </p:cNvPicPr>
          <p:nvPr/>
        </p:nvPicPr>
        <p:blipFill>
          <a:blip r:embed="rId3"/>
          <a:srcRect l="25027" r="25027"/>
          <a:stretch>
            <a:fillRect/>
          </a:stretch>
        </p:blipFill>
        <p:spPr>
          <a:xfrm>
            <a:off x="3536563" y="3838740"/>
            <a:ext cx="2367861" cy="2667491"/>
          </a:xfrm>
          <a:prstGeom prst="rect">
            <a:avLst/>
          </a:prstGeom>
          <a:blipFill>
            <a:blip r:embed="rId4"/>
            <a:stretch>
              <a:fillRect/>
            </a:stretch>
          </a:blipFill>
        </p:spPr>
      </p:pic>
      <p:grpSp>
        <p:nvGrpSpPr>
          <p:cNvPr id="20" name="Group 19" descr="Digital Equity Program">
            <a:extLst>
              <a:ext uri="{FF2B5EF4-FFF2-40B4-BE49-F238E27FC236}">
                <a16:creationId xmlns:a16="http://schemas.microsoft.com/office/drawing/2014/main" id="{AA895137-4065-ACD3-AEB8-B6E4E7F846A2}"/>
              </a:ext>
              <a:ext uri="{C183D7F6-B498-43B3-948B-1728B52AA6E4}">
                <adec:decorative xmlns:adec="http://schemas.microsoft.com/office/drawing/2017/decorative" val="0"/>
              </a:ext>
            </a:extLst>
          </p:cNvPr>
          <p:cNvGrpSpPr/>
          <p:nvPr/>
        </p:nvGrpSpPr>
        <p:grpSpPr>
          <a:xfrm>
            <a:off x="8965369" y="1582893"/>
            <a:ext cx="1828800" cy="1846107"/>
            <a:chOff x="6609671" y="1863509"/>
            <a:chExt cx="1828800" cy="1846107"/>
          </a:xfrm>
        </p:grpSpPr>
        <p:sp>
          <p:nvSpPr>
            <p:cNvPr id="13" name="Teardrop 12">
              <a:extLst>
                <a:ext uri="{FF2B5EF4-FFF2-40B4-BE49-F238E27FC236}">
                  <a16:creationId xmlns:a16="http://schemas.microsoft.com/office/drawing/2014/main" id="{BBCC8C74-E74F-28C3-67AA-CBD3CC37D762}"/>
                </a:ext>
              </a:extLst>
            </p:cNvPr>
            <p:cNvSpPr/>
            <p:nvPr/>
          </p:nvSpPr>
          <p:spPr>
            <a:xfrm rot="10800000">
              <a:off x="6609671" y="1863509"/>
              <a:ext cx="1828800" cy="1828800"/>
            </a:xfrm>
            <a:prstGeom prst="teardrop">
              <a:avLst/>
            </a:prstGeom>
            <a:solidFill>
              <a:srgbClr val="4C8C2B"/>
            </a:solidFill>
          </p:spPr>
          <p:txBody>
            <a:bodyPr lIns="0" tIns="0" anchor="ctr"/>
            <a:lstStyle/>
            <a:p>
              <a:pPr algn="ctr" defTabSz="914377">
                <a:lnSpc>
                  <a:spcPct val="90000"/>
                </a:lnSpc>
                <a:spcBef>
                  <a:spcPts val="1000"/>
                </a:spcBef>
              </a:pPr>
              <a:endParaRPr lang="en-US" sz="1600" b="1">
                <a:solidFill>
                  <a:schemeClr val="bg1">
                    <a:lumMod val="95000"/>
                  </a:schemeClr>
                </a:solidFill>
              </a:endParaRPr>
            </a:p>
          </p:txBody>
        </p:sp>
        <p:sp>
          <p:nvSpPr>
            <p:cNvPr id="16" name="Text Placeholder 19">
              <a:extLst>
                <a:ext uri="{FF2B5EF4-FFF2-40B4-BE49-F238E27FC236}">
                  <a16:creationId xmlns:a16="http://schemas.microsoft.com/office/drawing/2014/main" id="{5435D14D-E961-ACB5-BD82-630CB8E0E44D}"/>
                </a:ext>
              </a:extLst>
            </p:cNvPr>
            <p:cNvSpPr txBox="1">
              <a:spLocks/>
            </p:cNvSpPr>
            <p:nvPr/>
          </p:nvSpPr>
          <p:spPr>
            <a:xfrm>
              <a:off x="6667946" y="1925123"/>
              <a:ext cx="1609751" cy="1784493"/>
            </a:xfrm>
            <a:prstGeom prst="rect">
              <a:avLst/>
            </a:prstGeom>
          </p:spPr>
          <p:txBody>
            <a:bodyPr lIns="0" tIns="0" anchor="ctr"/>
            <a:lstStyle>
              <a:lvl1pPr marL="0" indent="0" algn="l" defTabSz="914377"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189" indent="0" algn="l" defTabSz="914377"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2pPr>
              <a:lvl3pPr marL="914377" indent="0" algn="l" defTabSz="914377"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566" indent="0" algn="l" defTabSz="914377"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4pPr>
              <a:lvl5pPr marL="1828754" indent="0" algn="l" defTabSz="914377"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dirty="0">
                  <a:solidFill>
                    <a:schemeClr val="bg1"/>
                  </a:solidFill>
                </a:rPr>
                <a:t>Digital Equity Program</a:t>
              </a:r>
            </a:p>
            <a:p>
              <a:pPr algn="ctr"/>
              <a:r>
                <a:rPr lang="en-US" b="1" dirty="0">
                  <a:solidFill>
                    <a:schemeClr val="bg1"/>
                  </a:solidFill>
                </a:rPr>
                <a:t>DE</a:t>
              </a:r>
            </a:p>
          </p:txBody>
        </p:sp>
      </p:grpSp>
      <p:pic>
        <p:nvPicPr>
          <p:cNvPr id="8" name="Picture Placeholder 25" descr="Picture of a child learning to use a tablet with a trusted adult">
            <a:extLst>
              <a:ext uri="{FF2B5EF4-FFF2-40B4-BE49-F238E27FC236}">
                <a16:creationId xmlns:a16="http://schemas.microsoft.com/office/drawing/2014/main" id="{F9B883BF-90A1-E3D2-280F-9F11707DE5DD}"/>
              </a:ext>
            </a:extLst>
          </p:cNvPr>
          <p:cNvPicPr>
            <a:picLocks noChangeAspect="1"/>
          </p:cNvPicPr>
          <p:nvPr/>
        </p:nvPicPr>
        <p:blipFill>
          <a:blip r:embed="rId5"/>
          <a:srcRect l="20392" r="20392"/>
          <a:stretch/>
        </p:blipFill>
        <p:spPr>
          <a:xfrm>
            <a:off x="6284539" y="955866"/>
            <a:ext cx="2367861" cy="2667491"/>
          </a:xfrm>
          <a:prstGeom prst="rect">
            <a:avLst/>
          </a:prstGeom>
        </p:spPr>
      </p:pic>
      <p:grpSp>
        <p:nvGrpSpPr>
          <p:cNvPr id="21" name="Group 20" descr="Telling our story">
            <a:extLst>
              <a:ext uri="{FF2B5EF4-FFF2-40B4-BE49-F238E27FC236}">
                <a16:creationId xmlns:a16="http://schemas.microsoft.com/office/drawing/2014/main" id="{6B1C1FF7-B2BB-751E-CB75-CE8EB4CEC98D}"/>
              </a:ext>
              <a:ext uri="{C183D7F6-B498-43B3-948B-1728B52AA6E4}">
                <adec:decorative xmlns:adec="http://schemas.microsoft.com/office/drawing/2017/decorative" val="0"/>
              </a:ext>
            </a:extLst>
          </p:cNvPr>
          <p:cNvGrpSpPr/>
          <p:nvPr/>
        </p:nvGrpSpPr>
        <p:grpSpPr>
          <a:xfrm>
            <a:off x="8965369" y="4677430"/>
            <a:ext cx="1828800" cy="1828800"/>
            <a:chOff x="6558419" y="4111504"/>
            <a:chExt cx="1828800" cy="1828800"/>
          </a:xfrm>
        </p:grpSpPr>
        <p:sp>
          <p:nvSpPr>
            <p:cNvPr id="14" name="Teardrop 13">
              <a:extLst>
                <a:ext uri="{FF2B5EF4-FFF2-40B4-BE49-F238E27FC236}">
                  <a16:creationId xmlns:a16="http://schemas.microsoft.com/office/drawing/2014/main" id="{0094E2B9-7E54-929A-F88A-7E187731DF27}"/>
                </a:ext>
              </a:extLst>
            </p:cNvPr>
            <p:cNvSpPr/>
            <p:nvPr/>
          </p:nvSpPr>
          <p:spPr>
            <a:xfrm rot="16200000">
              <a:off x="6558419" y="4111504"/>
              <a:ext cx="1828800" cy="1828800"/>
            </a:xfrm>
            <a:prstGeom prst="teardrop">
              <a:avLst/>
            </a:prstGeom>
            <a:solidFill>
              <a:srgbClr val="AC145A"/>
            </a:solidFill>
          </p:spPr>
          <p:txBody>
            <a:bodyPr lIns="0" tIns="0" anchor="ctr"/>
            <a:lstStyle/>
            <a:p>
              <a:pPr algn="ctr" defTabSz="914377">
                <a:lnSpc>
                  <a:spcPct val="90000"/>
                </a:lnSpc>
                <a:spcBef>
                  <a:spcPts val="1000"/>
                </a:spcBef>
              </a:pPr>
              <a:endParaRPr lang="en-US" sz="1600" b="1">
                <a:solidFill>
                  <a:schemeClr val="bg1">
                    <a:lumMod val="95000"/>
                  </a:schemeClr>
                </a:solidFill>
              </a:endParaRPr>
            </a:p>
          </p:txBody>
        </p:sp>
        <p:sp>
          <p:nvSpPr>
            <p:cNvPr id="17" name="Text Placeholder 19">
              <a:extLst>
                <a:ext uri="{FF2B5EF4-FFF2-40B4-BE49-F238E27FC236}">
                  <a16:creationId xmlns:a16="http://schemas.microsoft.com/office/drawing/2014/main" id="{CB06DC1A-A88B-405F-8AB2-73E2A45615C6}"/>
                </a:ext>
              </a:extLst>
            </p:cNvPr>
            <p:cNvSpPr txBox="1">
              <a:spLocks/>
            </p:cNvSpPr>
            <p:nvPr/>
          </p:nvSpPr>
          <p:spPr>
            <a:xfrm>
              <a:off x="6667946" y="4133659"/>
              <a:ext cx="1609751" cy="1784493"/>
            </a:xfrm>
            <a:prstGeom prst="rect">
              <a:avLst/>
            </a:prstGeom>
          </p:spPr>
          <p:txBody>
            <a:bodyPr lIns="0" tIns="0" anchor="ctr"/>
            <a:lstStyle>
              <a:lvl1pPr marL="0" indent="0" algn="l" defTabSz="914377"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189" indent="0" algn="l" defTabSz="914377"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2pPr>
              <a:lvl3pPr marL="914377" indent="0" algn="l" defTabSz="914377"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566" indent="0" algn="l" defTabSz="914377"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4pPr>
              <a:lvl5pPr marL="1828754" indent="0" algn="l" defTabSz="914377"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dirty="0">
                  <a:solidFill>
                    <a:schemeClr val="bg1"/>
                  </a:solidFill>
                </a:rPr>
                <a:t>Telling our Story</a:t>
              </a:r>
            </a:p>
            <a:p>
              <a:pPr algn="ctr"/>
              <a:r>
                <a:rPr lang="en-US" b="1" dirty="0">
                  <a:solidFill>
                    <a:schemeClr val="bg1"/>
                  </a:solidFill>
                </a:rPr>
                <a:t>MPR</a:t>
              </a:r>
            </a:p>
          </p:txBody>
        </p:sp>
      </p:grpSp>
      <p:pic>
        <p:nvPicPr>
          <p:cNvPr id="9" name="Picture Placeholder 23" descr="Picture of markers laid out across a map of a future community during an engagement session">
            <a:extLst>
              <a:ext uri="{FF2B5EF4-FFF2-40B4-BE49-F238E27FC236}">
                <a16:creationId xmlns:a16="http://schemas.microsoft.com/office/drawing/2014/main" id="{46B0B2D4-C5CD-1988-409C-95BCB4A44B75}"/>
              </a:ext>
            </a:extLst>
          </p:cNvPr>
          <p:cNvPicPr>
            <a:picLocks noGrp="1" noChangeAspect="1"/>
          </p:cNvPicPr>
          <p:nvPr>
            <p:ph type="pic" sz="quarter" idx="22"/>
          </p:nvPr>
        </p:nvPicPr>
        <p:blipFill>
          <a:blip r:embed="rId6"/>
          <a:srcRect l="20411" r="20411"/>
          <a:stretch/>
        </p:blipFill>
        <p:spPr>
          <a:xfrm>
            <a:off x="6284539" y="3838739"/>
            <a:ext cx="2367861" cy="2667491"/>
          </a:xfrm>
        </p:spPr>
      </p:pic>
    </p:spTree>
    <p:extLst>
      <p:ext uri="{BB962C8B-B14F-4D97-AF65-F5344CB8AC3E}">
        <p14:creationId xmlns:p14="http://schemas.microsoft.com/office/powerpoint/2010/main" val="33180263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le 1">
            <a:extLst>
              <a:ext uri="{FF2B5EF4-FFF2-40B4-BE49-F238E27FC236}">
                <a16:creationId xmlns:a16="http://schemas.microsoft.com/office/drawing/2014/main" id="{4AB82417-F278-4ED4-BC55-6D090F76775F}"/>
              </a:ext>
            </a:extLst>
          </p:cNvPr>
          <p:cNvSpPr txBox="1">
            <a:spLocks noGrp="1"/>
          </p:cNvSpPr>
          <p:nvPr>
            <p:ph type="title" idx="4294967295"/>
          </p:nvPr>
        </p:nvSpPr>
        <p:spPr>
          <a:xfrm>
            <a:off x="3810000" y="307064"/>
            <a:ext cx="4876800" cy="42703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CA" sz="2800" b="1" i="0" u="none" strike="noStrike" kern="1200" cap="none" spc="0" normalizeH="0" baseline="0" noProof="0" dirty="0">
                <a:ln>
                  <a:noFill/>
                </a:ln>
                <a:solidFill>
                  <a:srgbClr val="000000"/>
                </a:solidFill>
                <a:effectLst/>
                <a:uLnTx/>
                <a:uFillTx/>
                <a:latin typeface="+mn-lt"/>
                <a:ea typeface="+mn-ea"/>
                <a:cs typeface="+mn-cs"/>
              </a:rPr>
              <a:t>Digital Equity</a:t>
            </a: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7" name="TextBox 6">
            <a:extLst>
              <a:ext uri="{FF2B5EF4-FFF2-40B4-BE49-F238E27FC236}">
                <a16:creationId xmlns:a16="http://schemas.microsoft.com/office/drawing/2014/main" id="{8884EEBC-DD34-297F-A1C4-1EE38AFE7C4E}"/>
              </a:ext>
            </a:extLst>
          </p:cNvPr>
          <p:cNvSpPr txBox="1"/>
          <p:nvPr/>
        </p:nvSpPr>
        <p:spPr>
          <a:xfrm>
            <a:off x="1975852" y="1361282"/>
            <a:ext cx="7832437" cy="646331"/>
          </a:xfrm>
          <a:prstGeom prst="rect">
            <a:avLst/>
          </a:prstGeom>
          <a:noFill/>
        </p:spPr>
        <p:txBody>
          <a:bodyPr wrap="square">
            <a:spAutoFit/>
          </a:bodyPr>
          <a:lstStyle/>
          <a:p>
            <a:pPr algn="ctr"/>
            <a:r>
              <a:rPr lang="en-US" i="1" dirty="0">
                <a:solidFill>
                  <a:srgbClr val="252525"/>
                </a:solidFill>
                <a:latin typeface="Calibri" panose="020F0502020204030204" pitchFamily="34" charset="0"/>
                <a:ea typeface="Calibri" panose="020F0502020204030204" pitchFamily="34" charset="0"/>
              </a:rPr>
              <a:t>Makes lives better every day by reducing barriers that contribute to the digital divide and help Calgarians connect online the way they want to</a:t>
            </a:r>
            <a:endParaRPr lang="en-US" dirty="0">
              <a:solidFill>
                <a:srgbClr val="000000"/>
              </a:solidFill>
              <a:latin typeface="Arial"/>
              <a:ea typeface="+mn-lt"/>
              <a:cs typeface="Arial"/>
            </a:endParaRPr>
          </a:p>
        </p:txBody>
      </p:sp>
      <p:grpSp>
        <p:nvGrpSpPr>
          <p:cNvPr id="27" name="Group 26" descr="Affordability icon">
            <a:extLst>
              <a:ext uri="{FF2B5EF4-FFF2-40B4-BE49-F238E27FC236}">
                <a16:creationId xmlns:a16="http://schemas.microsoft.com/office/drawing/2014/main" id="{07F6622B-ABC4-6547-B178-9DC8AF284802}"/>
              </a:ext>
            </a:extLst>
          </p:cNvPr>
          <p:cNvGrpSpPr/>
          <p:nvPr/>
        </p:nvGrpSpPr>
        <p:grpSpPr>
          <a:xfrm>
            <a:off x="1941845" y="2208924"/>
            <a:ext cx="1953463" cy="1934991"/>
            <a:chOff x="2133599" y="2332209"/>
            <a:chExt cx="1953463" cy="1934991"/>
          </a:xfrm>
        </p:grpSpPr>
        <p:sp>
          <p:nvSpPr>
            <p:cNvPr id="19" name="Oval 18">
              <a:extLst>
                <a:ext uri="{FF2B5EF4-FFF2-40B4-BE49-F238E27FC236}">
                  <a16:creationId xmlns:a16="http://schemas.microsoft.com/office/drawing/2014/main" id="{6C92C94A-83E2-41AC-9531-95C5DC494544}"/>
                </a:ext>
              </a:extLst>
            </p:cNvPr>
            <p:cNvSpPr/>
            <p:nvPr/>
          </p:nvSpPr>
          <p:spPr>
            <a:xfrm>
              <a:off x="2133599" y="2332209"/>
              <a:ext cx="1953463" cy="1934991"/>
            </a:xfrm>
            <a:prstGeom prst="ellipse">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7B3F1D8D-D09A-4E41-AF64-A9D6FDA3FA83}"/>
                </a:ext>
              </a:extLst>
            </p:cNvPr>
            <p:cNvSpPr txBox="1"/>
            <p:nvPr/>
          </p:nvSpPr>
          <p:spPr>
            <a:xfrm>
              <a:off x="2291009" y="3352154"/>
              <a:ext cx="1632324" cy="338554"/>
            </a:xfrm>
            <a:prstGeom prst="rect">
              <a:avLst/>
            </a:prstGeom>
            <a:noFill/>
          </p:spPr>
          <p:txBody>
            <a:bodyPr wrap="square" rtlCol="0">
              <a:spAutoFit/>
            </a:bodyPr>
            <a:lstStyle/>
            <a:p>
              <a:pPr algn="ctr"/>
              <a:r>
                <a:rPr lang="en-US" sz="1600" b="1" dirty="0">
                  <a:solidFill>
                    <a:schemeClr val="bg1"/>
                  </a:solidFill>
                </a:rPr>
                <a:t>Affordability</a:t>
              </a:r>
              <a:endParaRPr lang="en-US" sz="1600" dirty="0">
                <a:solidFill>
                  <a:schemeClr val="bg1"/>
                </a:solidFill>
              </a:endParaRPr>
            </a:p>
          </p:txBody>
        </p:sp>
        <p:pic>
          <p:nvPicPr>
            <p:cNvPr id="6" name="Graphic 5" descr="Computer">
              <a:extLst>
                <a:ext uri="{FF2B5EF4-FFF2-40B4-BE49-F238E27FC236}">
                  <a16:creationId xmlns:a16="http://schemas.microsoft.com/office/drawing/2014/main" id="{74E868C6-74DD-4580-BF18-49BC76AA977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17471" y="2780394"/>
              <a:ext cx="585718" cy="585718"/>
            </a:xfrm>
            <a:prstGeom prst="rect">
              <a:avLst/>
            </a:prstGeom>
          </p:spPr>
        </p:pic>
      </p:grpSp>
      <p:grpSp>
        <p:nvGrpSpPr>
          <p:cNvPr id="28" name="Group 27" descr="Accessibility icon">
            <a:extLst>
              <a:ext uri="{FF2B5EF4-FFF2-40B4-BE49-F238E27FC236}">
                <a16:creationId xmlns:a16="http://schemas.microsoft.com/office/drawing/2014/main" id="{D9A8C334-8F08-0191-13A3-6ED595AB5B05}"/>
              </a:ext>
            </a:extLst>
          </p:cNvPr>
          <p:cNvGrpSpPr/>
          <p:nvPr/>
        </p:nvGrpSpPr>
        <p:grpSpPr>
          <a:xfrm>
            <a:off x="4090472" y="2208924"/>
            <a:ext cx="1953462" cy="1934991"/>
            <a:chOff x="4267200" y="2332209"/>
            <a:chExt cx="1953462" cy="1934991"/>
          </a:xfrm>
        </p:grpSpPr>
        <p:sp>
          <p:nvSpPr>
            <p:cNvPr id="21" name="Oval 20">
              <a:extLst>
                <a:ext uri="{FF2B5EF4-FFF2-40B4-BE49-F238E27FC236}">
                  <a16:creationId xmlns:a16="http://schemas.microsoft.com/office/drawing/2014/main" id="{3FF85C89-FA02-48AB-B679-4C6C851325E0}"/>
                </a:ext>
              </a:extLst>
            </p:cNvPr>
            <p:cNvSpPr/>
            <p:nvPr/>
          </p:nvSpPr>
          <p:spPr>
            <a:xfrm>
              <a:off x="4267200" y="2332209"/>
              <a:ext cx="1953462" cy="1934991"/>
            </a:xfrm>
            <a:prstGeom prst="ellipse">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77C8FEFD-6A78-431C-AED6-0BFD70940F5B}"/>
                </a:ext>
              </a:extLst>
            </p:cNvPr>
            <p:cNvSpPr txBox="1"/>
            <p:nvPr/>
          </p:nvSpPr>
          <p:spPr>
            <a:xfrm>
              <a:off x="4426983" y="3378691"/>
              <a:ext cx="1648664" cy="338554"/>
            </a:xfrm>
            <a:prstGeom prst="rect">
              <a:avLst/>
            </a:prstGeom>
            <a:noFill/>
          </p:spPr>
          <p:txBody>
            <a:bodyPr wrap="square" rtlCol="0">
              <a:spAutoFit/>
            </a:bodyPr>
            <a:lstStyle/>
            <a:p>
              <a:pPr algn="ctr"/>
              <a:r>
                <a:rPr lang="en-US" sz="1600" b="1" dirty="0">
                  <a:solidFill>
                    <a:schemeClr val="bg1"/>
                  </a:solidFill>
                </a:rPr>
                <a:t>Accessibility</a:t>
              </a:r>
            </a:p>
          </p:txBody>
        </p:sp>
        <p:pic>
          <p:nvPicPr>
            <p:cNvPr id="10" name="Graphic 9" descr="World">
              <a:extLst>
                <a:ext uri="{FF2B5EF4-FFF2-40B4-BE49-F238E27FC236}">
                  <a16:creationId xmlns:a16="http://schemas.microsoft.com/office/drawing/2014/main" id="{8F894BDB-0F8C-4608-BA25-F49496E660E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70973" y="2643634"/>
              <a:ext cx="560684" cy="560684"/>
            </a:xfrm>
            <a:prstGeom prst="rect">
              <a:avLst/>
            </a:prstGeom>
          </p:spPr>
        </p:pic>
      </p:grpSp>
      <p:grpSp>
        <p:nvGrpSpPr>
          <p:cNvPr id="29" name="Group 28" descr="Literacy icon">
            <a:extLst>
              <a:ext uri="{FF2B5EF4-FFF2-40B4-BE49-F238E27FC236}">
                <a16:creationId xmlns:a16="http://schemas.microsoft.com/office/drawing/2014/main" id="{A216F087-4BAD-85C8-93C5-DA6354B3AEB6}"/>
              </a:ext>
            </a:extLst>
          </p:cNvPr>
          <p:cNvGrpSpPr/>
          <p:nvPr/>
        </p:nvGrpSpPr>
        <p:grpSpPr>
          <a:xfrm>
            <a:off x="6293615" y="2208924"/>
            <a:ext cx="1953461" cy="1934991"/>
            <a:chOff x="6324599" y="2332209"/>
            <a:chExt cx="1953461" cy="1934991"/>
          </a:xfrm>
        </p:grpSpPr>
        <p:sp>
          <p:nvSpPr>
            <p:cNvPr id="23" name="Oval 22">
              <a:extLst>
                <a:ext uri="{FF2B5EF4-FFF2-40B4-BE49-F238E27FC236}">
                  <a16:creationId xmlns:a16="http://schemas.microsoft.com/office/drawing/2014/main" id="{246387D1-27E9-45B8-B21D-6608EE08D14B}"/>
                </a:ext>
              </a:extLst>
            </p:cNvPr>
            <p:cNvSpPr/>
            <p:nvPr/>
          </p:nvSpPr>
          <p:spPr>
            <a:xfrm>
              <a:off x="6324599" y="2332209"/>
              <a:ext cx="1953461" cy="1934991"/>
            </a:xfrm>
            <a:prstGeom prst="ellipse">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565A6B8F-8E7A-4F65-8243-C040B0C750C2}"/>
                </a:ext>
              </a:extLst>
            </p:cNvPr>
            <p:cNvSpPr txBox="1"/>
            <p:nvPr/>
          </p:nvSpPr>
          <p:spPr>
            <a:xfrm>
              <a:off x="6519763" y="3352154"/>
              <a:ext cx="1615984" cy="338554"/>
            </a:xfrm>
            <a:prstGeom prst="rect">
              <a:avLst/>
            </a:prstGeom>
            <a:noFill/>
          </p:spPr>
          <p:txBody>
            <a:bodyPr wrap="square" lIns="91440" tIns="45720" rIns="91440" bIns="45720" rtlCol="0" anchor="t">
              <a:spAutoFit/>
            </a:bodyPr>
            <a:lstStyle/>
            <a:p>
              <a:pPr algn="ctr"/>
              <a:r>
                <a:rPr lang="en-US" sz="1600" b="1" dirty="0">
                  <a:solidFill>
                    <a:schemeClr val="bg1"/>
                  </a:solidFill>
                </a:rPr>
                <a:t>Literacy</a:t>
              </a:r>
            </a:p>
          </p:txBody>
        </p:sp>
        <p:pic>
          <p:nvPicPr>
            <p:cNvPr id="13" name="Graphic 12" descr="Lightbulb and gear">
              <a:extLst>
                <a:ext uri="{FF2B5EF4-FFF2-40B4-BE49-F238E27FC236}">
                  <a16:creationId xmlns:a16="http://schemas.microsoft.com/office/drawing/2014/main" id="{130AA628-3238-44BA-952C-E68180CA9EE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981483" y="2631249"/>
              <a:ext cx="639692" cy="639692"/>
            </a:xfrm>
            <a:prstGeom prst="rect">
              <a:avLst/>
            </a:prstGeom>
          </p:spPr>
        </p:pic>
      </p:grpSp>
      <p:grpSp>
        <p:nvGrpSpPr>
          <p:cNvPr id="30" name="Group 29" descr="Sustainment icon">
            <a:extLst>
              <a:ext uri="{FF2B5EF4-FFF2-40B4-BE49-F238E27FC236}">
                <a16:creationId xmlns:a16="http://schemas.microsoft.com/office/drawing/2014/main" id="{C77AC058-B274-D874-78A8-6EBA3A7AE930}"/>
              </a:ext>
            </a:extLst>
          </p:cNvPr>
          <p:cNvGrpSpPr/>
          <p:nvPr/>
        </p:nvGrpSpPr>
        <p:grpSpPr>
          <a:xfrm>
            <a:off x="8454795" y="2208922"/>
            <a:ext cx="1953461" cy="1934991"/>
            <a:chOff x="8383459" y="2332209"/>
            <a:chExt cx="1953461" cy="1934991"/>
          </a:xfrm>
        </p:grpSpPr>
        <p:sp>
          <p:nvSpPr>
            <p:cNvPr id="31" name="Oval 30">
              <a:extLst>
                <a:ext uri="{FF2B5EF4-FFF2-40B4-BE49-F238E27FC236}">
                  <a16:creationId xmlns:a16="http://schemas.microsoft.com/office/drawing/2014/main" id="{40FBF638-8F17-4553-90C1-48477B6E072B}"/>
                </a:ext>
              </a:extLst>
            </p:cNvPr>
            <p:cNvSpPr/>
            <p:nvPr/>
          </p:nvSpPr>
          <p:spPr>
            <a:xfrm>
              <a:off x="8383459" y="2332209"/>
              <a:ext cx="1953461" cy="1934991"/>
            </a:xfrm>
            <a:prstGeom prst="ellipse">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2FABFD44-9EC2-468C-A3A2-EC5FB829A9CC}"/>
                </a:ext>
              </a:extLst>
            </p:cNvPr>
            <p:cNvSpPr txBox="1"/>
            <p:nvPr/>
          </p:nvSpPr>
          <p:spPr>
            <a:xfrm>
              <a:off x="8552197" y="3390765"/>
              <a:ext cx="1615984" cy="338554"/>
            </a:xfrm>
            <a:prstGeom prst="rect">
              <a:avLst/>
            </a:prstGeom>
            <a:noFill/>
          </p:spPr>
          <p:txBody>
            <a:bodyPr wrap="square" rtlCol="0">
              <a:spAutoFit/>
            </a:bodyPr>
            <a:lstStyle/>
            <a:p>
              <a:pPr algn="ctr"/>
              <a:r>
                <a:rPr lang="en-US" sz="1600" b="1" dirty="0">
                  <a:solidFill>
                    <a:schemeClr val="bg1"/>
                  </a:solidFill>
                </a:rPr>
                <a:t>Sustainment</a:t>
              </a:r>
            </a:p>
          </p:txBody>
        </p:sp>
        <p:pic>
          <p:nvPicPr>
            <p:cNvPr id="15" name="Graphic 14" descr="Open hand with plant">
              <a:extLst>
                <a:ext uri="{FF2B5EF4-FFF2-40B4-BE49-F238E27FC236}">
                  <a16:creationId xmlns:a16="http://schemas.microsoft.com/office/drawing/2014/main" id="{8AA79485-E65D-466D-B0D9-8E77150F7A5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047871" y="2747470"/>
              <a:ext cx="624636" cy="624636"/>
            </a:xfrm>
            <a:prstGeom prst="rect">
              <a:avLst/>
            </a:prstGeom>
          </p:spPr>
        </p:pic>
      </p:grpSp>
      <p:grpSp>
        <p:nvGrpSpPr>
          <p:cNvPr id="2" name="Group 1" descr="image with text stating more than 1/2 have the wrong device. Almost 1/2 are without home internet. Almost 1/2 lack the literacy skills. And more than 3/4 experience at least one barrier to digital equity. ">
            <a:extLst>
              <a:ext uri="{FF2B5EF4-FFF2-40B4-BE49-F238E27FC236}">
                <a16:creationId xmlns:a16="http://schemas.microsoft.com/office/drawing/2014/main" id="{14CDDF02-287E-B921-6C13-54FFF94AE83F}"/>
              </a:ext>
            </a:extLst>
          </p:cNvPr>
          <p:cNvGrpSpPr/>
          <p:nvPr/>
        </p:nvGrpSpPr>
        <p:grpSpPr>
          <a:xfrm>
            <a:off x="1889040" y="4529222"/>
            <a:ext cx="8413919" cy="1934991"/>
            <a:chOff x="304800" y="2618535"/>
            <a:chExt cx="8203324" cy="1934991"/>
          </a:xfrm>
        </p:grpSpPr>
        <p:sp>
          <p:nvSpPr>
            <p:cNvPr id="3" name="Oval 2">
              <a:extLst>
                <a:ext uri="{FF2B5EF4-FFF2-40B4-BE49-F238E27FC236}">
                  <a16:creationId xmlns:a16="http://schemas.microsoft.com/office/drawing/2014/main" id="{9C5A0C9E-BDCB-FACC-DBB2-1DE7C719686B}"/>
                </a:ext>
              </a:extLst>
            </p:cNvPr>
            <p:cNvSpPr/>
            <p:nvPr/>
          </p:nvSpPr>
          <p:spPr>
            <a:xfrm>
              <a:off x="304800" y="2618535"/>
              <a:ext cx="1953464" cy="1934991"/>
            </a:xfrm>
            <a:prstGeom prst="ellipse">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TextBox 3">
              <a:extLst>
                <a:ext uri="{FF2B5EF4-FFF2-40B4-BE49-F238E27FC236}">
                  <a16:creationId xmlns:a16="http://schemas.microsoft.com/office/drawing/2014/main" id="{DCDDE985-BFA6-F4EF-91AD-2FAE56DB6352}"/>
                </a:ext>
              </a:extLst>
            </p:cNvPr>
            <p:cNvSpPr txBox="1"/>
            <p:nvPr/>
          </p:nvSpPr>
          <p:spPr>
            <a:xfrm>
              <a:off x="501197" y="3378691"/>
              <a:ext cx="1632324"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More than ½ have the wrong device </a:t>
              </a:r>
              <a:endParaRPr lang="en-US" sz="1600" dirty="0">
                <a:solidFill>
                  <a:schemeClr val="bg1"/>
                </a:solidFill>
              </a:endParaRPr>
            </a:p>
          </p:txBody>
        </p:sp>
        <p:sp>
          <p:nvSpPr>
            <p:cNvPr id="8" name="Oval 7">
              <a:extLst>
                <a:ext uri="{FF2B5EF4-FFF2-40B4-BE49-F238E27FC236}">
                  <a16:creationId xmlns:a16="http://schemas.microsoft.com/office/drawing/2014/main" id="{5303AEBB-C12E-1DC7-D0D0-45731BB77C8A}"/>
                </a:ext>
              </a:extLst>
            </p:cNvPr>
            <p:cNvSpPr/>
            <p:nvPr/>
          </p:nvSpPr>
          <p:spPr>
            <a:xfrm>
              <a:off x="2561960" y="2618536"/>
              <a:ext cx="1829904" cy="1934990"/>
            </a:xfrm>
            <a:prstGeom prst="ellipse">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TextBox 5">
              <a:extLst>
                <a:ext uri="{FF2B5EF4-FFF2-40B4-BE49-F238E27FC236}">
                  <a16:creationId xmlns:a16="http://schemas.microsoft.com/office/drawing/2014/main" id="{10545AE0-EBB5-087D-B22D-8D68C2A10CB9}"/>
                </a:ext>
              </a:extLst>
            </p:cNvPr>
            <p:cNvSpPr txBox="1"/>
            <p:nvPr/>
          </p:nvSpPr>
          <p:spPr>
            <a:xfrm>
              <a:off x="2645286" y="3378691"/>
              <a:ext cx="1648664"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Almost ½ without home internet</a:t>
              </a:r>
            </a:p>
          </p:txBody>
        </p:sp>
        <p:sp>
          <p:nvSpPr>
            <p:cNvPr id="11" name="Oval 10">
              <a:extLst>
                <a:ext uri="{FF2B5EF4-FFF2-40B4-BE49-F238E27FC236}">
                  <a16:creationId xmlns:a16="http://schemas.microsoft.com/office/drawing/2014/main" id="{EC2C4F1D-D2CB-3C6A-6A34-9D88FFE2D446}"/>
                </a:ext>
              </a:extLst>
            </p:cNvPr>
            <p:cNvSpPr/>
            <p:nvPr/>
          </p:nvSpPr>
          <p:spPr>
            <a:xfrm>
              <a:off x="4695560" y="2618536"/>
              <a:ext cx="1753704" cy="1934990"/>
            </a:xfrm>
            <a:prstGeom prst="ellipse">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TextBox 7">
              <a:extLst>
                <a:ext uri="{FF2B5EF4-FFF2-40B4-BE49-F238E27FC236}">
                  <a16:creationId xmlns:a16="http://schemas.microsoft.com/office/drawing/2014/main" id="{5880A398-6A1D-42D9-8B7B-FA618BF7EEA2}"/>
                </a:ext>
              </a:extLst>
            </p:cNvPr>
            <p:cNvSpPr txBox="1"/>
            <p:nvPr/>
          </p:nvSpPr>
          <p:spPr>
            <a:xfrm>
              <a:off x="4833280" y="3378691"/>
              <a:ext cx="1615984" cy="83099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Almost ½ lack the literacy skills</a:t>
              </a:r>
            </a:p>
          </p:txBody>
        </p:sp>
        <p:sp>
          <p:nvSpPr>
            <p:cNvPr id="14" name="Oval 13">
              <a:extLst>
                <a:ext uri="{FF2B5EF4-FFF2-40B4-BE49-F238E27FC236}">
                  <a16:creationId xmlns:a16="http://schemas.microsoft.com/office/drawing/2014/main" id="{224E4F2F-D3A0-03A8-0D51-A0530EC89B9D}"/>
                </a:ext>
              </a:extLst>
            </p:cNvPr>
            <p:cNvSpPr/>
            <p:nvPr/>
          </p:nvSpPr>
          <p:spPr>
            <a:xfrm>
              <a:off x="6752960" y="2618535"/>
              <a:ext cx="1755164" cy="1934989"/>
            </a:xfrm>
            <a:prstGeom prst="ellipse">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TextBox 9">
              <a:extLst>
                <a:ext uri="{FF2B5EF4-FFF2-40B4-BE49-F238E27FC236}">
                  <a16:creationId xmlns:a16="http://schemas.microsoft.com/office/drawing/2014/main" id="{D8266846-2F97-D11D-182A-8158DCF3C6B5}"/>
                </a:ext>
              </a:extLst>
            </p:cNvPr>
            <p:cNvSpPr txBox="1"/>
            <p:nvPr/>
          </p:nvSpPr>
          <p:spPr>
            <a:xfrm>
              <a:off x="6875800" y="3378691"/>
              <a:ext cx="1615984"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More than ¾ experience 1+ barrier </a:t>
              </a:r>
            </a:p>
          </p:txBody>
        </p:sp>
        <p:pic>
          <p:nvPicPr>
            <p:cNvPr id="17" name="Graphic 10" descr="Computer">
              <a:extLst>
                <a:ext uri="{FF2B5EF4-FFF2-40B4-BE49-F238E27FC236}">
                  <a16:creationId xmlns:a16="http://schemas.microsoft.com/office/drawing/2014/main" id="{2D9DAEE3-A94A-D70D-F5D0-121B71C9ACF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7334" y="2819846"/>
              <a:ext cx="585718" cy="585718"/>
            </a:xfrm>
            <a:prstGeom prst="rect">
              <a:avLst/>
            </a:prstGeom>
          </p:spPr>
        </p:pic>
        <p:pic>
          <p:nvPicPr>
            <p:cNvPr id="18" name="Graphic 11" descr="World">
              <a:extLst>
                <a:ext uri="{FF2B5EF4-FFF2-40B4-BE49-F238E27FC236}">
                  <a16:creationId xmlns:a16="http://schemas.microsoft.com/office/drawing/2014/main" id="{070092CC-248C-B68F-6090-6E130F884BB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196570" y="2787846"/>
              <a:ext cx="560684" cy="560684"/>
            </a:xfrm>
            <a:prstGeom prst="rect">
              <a:avLst/>
            </a:prstGeom>
          </p:spPr>
        </p:pic>
        <p:pic>
          <p:nvPicPr>
            <p:cNvPr id="25" name="Graphic 12" descr="Lightbulb and gear">
              <a:extLst>
                <a:ext uri="{FF2B5EF4-FFF2-40B4-BE49-F238E27FC236}">
                  <a16:creationId xmlns:a16="http://schemas.microsoft.com/office/drawing/2014/main" id="{A9ACE699-4D35-F35A-F385-0ADE47098B4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252566" y="2765872"/>
              <a:ext cx="639692" cy="639692"/>
            </a:xfrm>
            <a:prstGeom prst="rect">
              <a:avLst/>
            </a:prstGeom>
          </p:spPr>
        </p:pic>
        <p:pic>
          <p:nvPicPr>
            <p:cNvPr id="26" name="Graphic 13" descr="Open hand with plant">
              <a:extLst>
                <a:ext uri="{FF2B5EF4-FFF2-40B4-BE49-F238E27FC236}">
                  <a16:creationId xmlns:a16="http://schemas.microsoft.com/office/drawing/2014/main" id="{481604FD-1A46-2437-F900-DF06C73DA8B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387565" y="2780928"/>
              <a:ext cx="624636" cy="624636"/>
            </a:xfrm>
            <a:prstGeom prst="rect">
              <a:avLst/>
            </a:prstGeom>
          </p:spPr>
        </p:pic>
      </p:grpSp>
      <p:sp>
        <p:nvSpPr>
          <p:cNvPr id="33" name="TextBox 32">
            <a:extLst>
              <a:ext uri="{FF2B5EF4-FFF2-40B4-BE49-F238E27FC236}">
                <a16:creationId xmlns:a16="http://schemas.microsoft.com/office/drawing/2014/main" id="{4C1055CD-251D-AC7E-3E52-068AE1599D54}"/>
              </a:ext>
            </a:extLst>
          </p:cNvPr>
          <p:cNvSpPr txBox="1"/>
          <p:nvPr/>
        </p:nvSpPr>
        <p:spPr>
          <a:xfrm>
            <a:off x="5253073" y="822982"/>
            <a:ext cx="2081083" cy="523220"/>
          </a:xfrm>
          <a:prstGeom prst="rect">
            <a:avLst/>
          </a:prstGeom>
          <a:noFill/>
        </p:spPr>
        <p:txBody>
          <a:bodyPr wrap="none" rtlCol="0">
            <a:spAutoFit/>
          </a:bodyPr>
          <a:lstStyle/>
          <a:p>
            <a:r>
              <a:rPr lang="en-US" sz="2800" b="1" dirty="0">
                <a:solidFill>
                  <a:schemeClr val="accent3"/>
                </a:solidFill>
              </a:rPr>
              <a:t>&amp; ATSC 3.0</a:t>
            </a:r>
          </a:p>
        </p:txBody>
      </p:sp>
      <p:sp>
        <p:nvSpPr>
          <p:cNvPr id="37" name="TextBox 36">
            <a:extLst>
              <a:ext uri="{FF2B5EF4-FFF2-40B4-BE49-F238E27FC236}">
                <a16:creationId xmlns:a16="http://schemas.microsoft.com/office/drawing/2014/main" id="{81288AEF-AB9A-17AB-06D1-622417D9A025}"/>
              </a:ext>
            </a:extLst>
          </p:cNvPr>
          <p:cNvSpPr txBox="1"/>
          <p:nvPr/>
        </p:nvSpPr>
        <p:spPr>
          <a:xfrm>
            <a:off x="1654629" y="6464213"/>
            <a:ext cx="971088" cy="369332"/>
          </a:xfrm>
          <a:prstGeom prst="rect">
            <a:avLst/>
          </a:prstGeom>
          <a:solidFill>
            <a:schemeClr val="bg1"/>
          </a:solidFill>
        </p:spPr>
        <p:txBody>
          <a:bodyPr wrap="square" rtlCol="0">
            <a:spAutoFit/>
          </a:bodyPr>
          <a:lstStyle/>
          <a:p>
            <a:endParaRPr lang="en-US" dirty="0"/>
          </a:p>
        </p:txBody>
      </p:sp>
      <p:sp>
        <p:nvSpPr>
          <p:cNvPr id="4" name="TextBox 3">
            <a:extLst>
              <a:ext uri="{FF2B5EF4-FFF2-40B4-BE49-F238E27FC236}">
                <a16:creationId xmlns:a16="http://schemas.microsoft.com/office/drawing/2014/main" id="{BF6CFC08-F6E5-F425-A0AC-133E72D31F95}"/>
              </a:ext>
            </a:extLst>
          </p:cNvPr>
          <p:cNvSpPr txBox="1"/>
          <p:nvPr/>
        </p:nvSpPr>
        <p:spPr>
          <a:xfrm>
            <a:off x="3177559" y="1493538"/>
            <a:ext cx="6141681" cy="369332"/>
          </a:xfrm>
          <a:prstGeom prst="rect">
            <a:avLst/>
          </a:prstGeom>
          <a:noFill/>
        </p:spPr>
        <p:txBody>
          <a:bodyPr wrap="none" rtlCol="0">
            <a:spAutoFit/>
          </a:bodyPr>
          <a:lstStyle/>
          <a:p>
            <a:r>
              <a:rPr lang="en-US" dirty="0">
                <a:latin typeface="Calibri" panose="020F0502020204030204" pitchFamily="34" charset="0"/>
                <a:ea typeface="Calibri" panose="020F0502020204030204" pitchFamily="34" charset="0"/>
                <a:cs typeface="Calibri" panose="020F0502020204030204" pitchFamily="34" charset="0"/>
              </a:rPr>
              <a:t>Getting information to people and places that are hard to reach</a:t>
            </a:r>
          </a:p>
        </p:txBody>
      </p:sp>
    </p:spTree>
    <p:extLst>
      <p:ext uri="{BB962C8B-B14F-4D97-AF65-F5344CB8AC3E}">
        <p14:creationId xmlns:p14="http://schemas.microsoft.com/office/powerpoint/2010/main" val="1929088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par>
                          <p:cTn id="18" fill="hold">
                            <p:stCondLst>
                              <p:cond delay="500"/>
                            </p:stCondLst>
                            <p:childTnLst>
                              <p:par>
                                <p:cTn id="19" presetID="10" presetClass="exit" presetSubtype="0" fill="hold" grpId="0" nodeType="afterEffect">
                                  <p:stCondLst>
                                    <p:cond delay="800"/>
                                  </p:stCondLst>
                                  <p:childTnLst>
                                    <p:animEffect transition="out" filter="fade">
                                      <p:cBhvr>
                                        <p:cTn id="20" dur="500"/>
                                        <p:tgtEl>
                                          <p:spTgt spid="7"/>
                                        </p:tgtEl>
                                      </p:cBhvr>
                                    </p:animEffect>
                                    <p:set>
                                      <p:cBhvr>
                                        <p:cTn id="21" dur="1" fill="hold">
                                          <p:stCondLst>
                                            <p:cond delay="499"/>
                                          </p:stCondLst>
                                        </p:cTn>
                                        <p:tgtEl>
                                          <p:spTgt spid="7"/>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500"/>
                                        <p:tgtEl>
                                          <p:spTgt spid="33"/>
                                        </p:tgtEl>
                                      </p:cBhvr>
                                    </p:animEffec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accent3"/>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01779E0-F6F5-78C9-6236-D74A7AAC3C98}"/>
              </a:ext>
            </a:extLst>
          </p:cNvPr>
          <p:cNvSpPr>
            <a:spLocks noGrp="1"/>
          </p:cNvSpPr>
          <p:nvPr>
            <p:ph type="title"/>
          </p:nvPr>
        </p:nvSpPr>
        <p:spPr>
          <a:xfrm>
            <a:off x="147236" y="2598208"/>
            <a:ext cx="4854557" cy="1102985"/>
          </a:xfrm>
        </p:spPr>
        <p:txBody>
          <a:bodyPr vert="horz" lIns="91440" tIns="45720" rIns="91440" bIns="45720" rtlCol="0" anchor="b">
            <a:normAutofit/>
          </a:bodyPr>
          <a:lstStyle/>
          <a:p>
            <a:r>
              <a:rPr lang="en-US" sz="5000" dirty="0">
                <a:solidFill>
                  <a:schemeClr val="bg1"/>
                </a:solidFill>
                <a:latin typeface="+mj-lt"/>
                <a:ea typeface="+mj-ea"/>
                <a:cs typeface="+mj-cs"/>
              </a:rPr>
              <a:t>give me a sign </a:t>
            </a:r>
          </a:p>
        </p:txBody>
      </p:sp>
      <p:pic>
        <p:nvPicPr>
          <p:cNvPr id="6" name="Content Placeholder 5" descr="A yellow sign with a person running&#10;&#10;">
            <a:extLst>
              <a:ext uri="{FF2B5EF4-FFF2-40B4-BE49-F238E27FC236}">
                <a16:creationId xmlns:a16="http://schemas.microsoft.com/office/drawing/2014/main" id="{325B623E-02D2-3369-C779-E83EA55329F8}"/>
              </a:ext>
            </a:extLst>
          </p:cNvPr>
          <p:cNvPicPr>
            <a:picLocks noGrp="1" noChangeAspect="1"/>
          </p:cNvPicPr>
          <p:nvPr>
            <p:ph idx="1"/>
          </p:nvPr>
        </p:nvPicPr>
        <p:blipFill>
          <a:blip r:embed="rId3"/>
          <a:stretch>
            <a:fillRect/>
          </a:stretch>
        </p:blipFill>
        <p:spPr>
          <a:xfrm>
            <a:off x="8326680" y="2663211"/>
            <a:ext cx="2434371" cy="3408121"/>
          </a:xfrm>
          <a:prstGeom prst="rect">
            <a:avLst/>
          </a:prstGeom>
        </p:spPr>
      </p:pic>
      <p:pic>
        <p:nvPicPr>
          <p:cNvPr id="7" name="Picture 6" descr="A yellow and black 30km school zone end sign">
            <a:extLst>
              <a:ext uri="{FF2B5EF4-FFF2-40B4-BE49-F238E27FC236}">
                <a16:creationId xmlns:a16="http://schemas.microsoft.com/office/drawing/2014/main" id="{C29FF1A0-5BA9-9205-98D9-F60DD4B3778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90998" y="496673"/>
            <a:ext cx="2436764" cy="2999096"/>
          </a:xfrm>
          <a:prstGeom prst="rect">
            <a:avLst/>
          </a:prstGeom>
        </p:spPr>
      </p:pic>
      <p:pic>
        <p:nvPicPr>
          <p:cNvPr id="8" name="Picture 7" descr="A 40km/hr school zone sign on a pole&#10;">
            <a:extLst>
              <a:ext uri="{FF2B5EF4-FFF2-40B4-BE49-F238E27FC236}">
                <a16:creationId xmlns:a16="http://schemas.microsoft.com/office/drawing/2014/main" id="{55B4A508-1EFC-A78D-AE57-922B78533626}"/>
              </a:ext>
            </a:extLst>
          </p:cNvPr>
          <p:cNvPicPr>
            <a:picLocks noChangeAspect="1"/>
          </p:cNvPicPr>
          <p:nvPr/>
        </p:nvPicPr>
        <p:blipFill>
          <a:blip r:embed="rId5"/>
          <a:stretch>
            <a:fillRect/>
          </a:stretch>
        </p:blipFill>
        <p:spPr>
          <a:xfrm>
            <a:off x="4816939" y="3855377"/>
            <a:ext cx="2690202" cy="2489884"/>
          </a:xfrm>
          <a:prstGeom prst="rect">
            <a:avLst/>
          </a:prstGeom>
        </p:spPr>
      </p:pic>
      <p:pic>
        <p:nvPicPr>
          <p:cNvPr id="9" name="Picture 8" descr="A yellow sign with black and white text reading 30km/hr 7:30 - 17:00">
            <a:extLst>
              <a:ext uri="{FF2B5EF4-FFF2-40B4-BE49-F238E27FC236}">
                <a16:creationId xmlns:a16="http://schemas.microsoft.com/office/drawing/2014/main" id="{BEE7F4C7-51C4-594D-A292-9AEC7544B6A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223363" y="3908"/>
            <a:ext cx="2091584" cy="2786185"/>
          </a:xfrm>
          <a:prstGeom prst="rect">
            <a:avLst/>
          </a:prstGeom>
        </p:spPr>
      </p:pic>
      <p:pic>
        <p:nvPicPr>
          <p:cNvPr id="10" name="Picture 9" descr="A school zone sign on a pole reading 40.&#10;8-9:30am,  2:30-4pm school days">
            <a:extLst>
              <a:ext uri="{FF2B5EF4-FFF2-40B4-BE49-F238E27FC236}">
                <a16:creationId xmlns:a16="http://schemas.microsoft.com/office/drawing/2014/main" id="{6E97C9DF-76D2-3916-DF91-832E46A8587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543195" y="52755"/>
            <a:ext cx="2269147" cy="2258648"/>
          </a:xfrm>
          <a:prstGeom prst="rect">
            <a:avLst/>
          </a:prstGeom>
        </p:spPr>
      </p:pic>
      <p:pic>
        <p:nvPicPr>
          <p:cNvPr id="13" name="Picture 12" descr="A sign with a yellow and black sign reading maximum 30. 8:00 - 16:30 school days">
            <a:extLst>
              <a:ext uri="{FF2B5EF4-FFF2-40B4-BE49-F238E27FC236}">
                <a16:creationId xmlns:a16="http://schemas.microsoft.com/office/drawing/2014/main" id="{C051BB15-D2E8-4071-975E-8D7DAD058106}"/>
              </a:ext>
            </a:extLst>
          </p:cNvPr>
          <p:cNvPicPr>
            <a:picLocks noChangeAspect="1"/>
          </p:cNvPicPr>
          <p:nvPr/>
        </p:nvPicPr>
        <p:blipFill>
          <a:blip r:embed="rId8"/>
          <a:stretch>
            <a:fillRect/>
          </a:stretch>
        </p:blipFill>
        <p:spPr>
          <a:xfrm>
            <a:off x="52374" y="3988846"/>
            <a:ext cx="4254501" cy="2415687"/>
          </a:xfrm>
          <a:prstGeom prst="rect">
            <a:avLst/>
          </a:prstGeom>
        </p:spPr>
      </p:pic>
      <p:pic>
        <p:nvPicPr>
          <p:cNvPr id="15" name="Picture 14" descr="A black and white sign on a pole reading Maximum 30&#10;07:00-17:30&#10;Mon-Fri &#10;Sept-June">
            <a:extLst>
              <a:ext uri="{FF2B5EF4-FFF2-40B4-BE49-F238E27FC236}">
                <a16:creationId xmlns:a16="http://schemas.microsoft.com/office/drawing/2014/main" id="{2ABF639A-BACB-871A-9671-22C8891A50AD}"/>
              </a:ext>
            </a:extLst>
          </p:cNvPr>
          <p:cNvPicPr>
            <a:picLocks noChangeAspect="1"/>
          </p:cNvPicPr>
          <p:nvPr/>
        </p:nvPicPr>
        <p:blipFill>
          <a:blip r:embed="rId9"/>
          <a:stretch>
            <a:fillRect/>
          </a:stretch>
        </p:blipFill>
        <p:spPr>
          <a:xfrm>
            <a:off x="52374" y="104513"/>
            <a:ext cx="3060348" cy="2558698"/>
          </a:xfrm>
          <a:prstGeom prst="rect">
            <a:avLst/>
          </a:prstGeom>
        </p:spPr>
      </p:pic>
      <p:pic>
        <p:nvPicPr>
          <p:cNvPr id="2" name="Picture 1">
            <a:extLst>
              <a:ext uri="{FF2B5EF4-FFF2-40B4-BE49-F238E27FC236}">
                <a16:creationId xmlns:a16="http://schemas.microsoft.com/office/drawing/2014/main" id="{B444DE63-F060-2896-382E-666372DA043C}"/>
              </a:ext>
              <a:ext uri="{C183D7F6-B498-43B3-948B-1728B52AA6E4}">
                <adec:decorative xmlns:adec="http://schemas.microsoft.com/office/drawing/2017/decorative" val="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158387" y="101600"/>
            <a:ext cx="4995995" cy="6234723"/>
          </a:xfrm>
          <a:prstGeom prst="rect">
            <a:avLst/>
          </a:prstGeom>
        </p:spPr>
      </p:pic>
    </p:spTree>
    <p:custDataLst>
      <p:tags r:id="rId1"/>
    </p:custDataLst>
    <p:extLst>
      <p:ext uri="{BB962C8B-B14F-4D97-AF65-F5344CB8AC3E}">
        <p14:creationId xmlns:p14="http://schemas.microsoft.com/office/powerpoint/2010/main" val="40421230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250" fill="hold"/>
                                        <p:tgtEl>
                                          <p:spTgt spid="2"/>
                                        </p:tgtEl>
                                        <p:attrNameLst>
                                          <p:attrName>ppt_w</p:attrName>
                                        </p:attrNameLst>
                                      </p:cBhvr>
                                      <p:tavLst>
                                        <p:tav tm="0">
                                          <p:val>
                                            <p:fltVal val="0"/>
                                          </p:val>
                                        </p:tav>
                                        <p:tav tm="100000">
                                          <p:val>
                                            <p:strVal val="#ppt_w"/>
                                          </p:val>
                                        </p:tav>
                                      </p:tavLst>
                                    </p:anim>
                                    <p:anim calcmode="lin" valueType="num">
                                      <p:cBhvr>
                                        <p:cTn id="30" dur="250" fill="hold"/>
                                        <p:tgtEl>
                                          <p:spTgt spid="2"/>
                                        </p:tgtEl>
                                        <p:attrNameLst>
                                          <p:attrName>ppt_h</p:attrName>
                                        </p:attrNameLst>
                                      </p:cBhvr>
                                      <p:tavLst>
                                        <p:tav tm="0">
                                          <p:val>
                                            <p:fltVal val="0"/>
                                          </p:val>
                                        </p:tav>
                                        <p:tav tm="100000">
                                          <p:val>
                                            <p:strVal val="#ppt_h"/>
                                          </p:val>
                                        </p:tav>
                                      </p:tavLst>
                                    </p:anim>
                                    <p:animEffect transition="in" filter="fade">
                                      <p:cBhvr>
                                        <p:cTn id="31" dur="250"/>
                                        <p:tgtEl>
                                          <p:spTgt spid="2"/>
                                        </p:tgtEl>
                                      </p:cBhvr>
                                    </p:animEffect>
                                  </p:childTnLst>
                                  <p:subTnLst>
                                    <p:set>
                                      <p:cBhvr override="childStyle">
                                        <p:cTn dur="1" fill="hold" display="0" masterRel="sameClick" afterEffect="1">
                                          <p:stCondLst>
                                            <p:cond evt="end" delay="0">
                                              <p:tn val="27"/>
                                            </p:cond>
                                          </p:stCondLst>
                                        </p:cTn>
                                        <p:tgtEl>
                                          <p:spTgt spid="2"/>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accent3"/>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01779E0-F6F5-78C9-6236-D74A7AAC3C98}"/>
              </a:ext>
            </a:extLst>
          </p:cNvPr>
          <p:cNvSpPr>
            <a:spLocks noGrp="1"/>
          </p:cNvSpPr>
          <p:nvPr>
            <p:ph type="title"/>
          </p:nvPr>
        </p:nvSpPr>
        <p:spPr>
          <a:xfrm>
            <a:off x="137579" y="2810151"/>
            <a:ext cx="5746890" cy="880602"/>
          </a:xfrm>
        </p:spPr>
        <p:txBody>
          <a:bodyPr vert="horz" lIns="91440" tIns="45720" rIns="91440" bIns="45720" rtlCol="0" anchor="b">
            <a:normAutofit/>
          </a:bodyPr>
          <a:lstStyle/>
          <a:p>
            <a:r>
              <a:rPr lang="en-US" sz="5000" dirty="0">
                <a:solidFill>
                  <a:schemeClr val="bg1"/>
                </a:solidFill>
                <a:latin typeface="+mj-lt"/>
                <a:ea typeface="+mj-ea"/>
                <a:cs typeface="+mj-cs"/>
              </a:rPr>
              <a:t>give me a sign </a:t>
            </a:r>
          </a:p>
        </p:txBody>
      </p:sp>
      <p:sp>
        <p:nvSpPr>
          <p:cNvPr id="5" name="TextBox 4">
            <a:extLst>
              <a:ext uri="{FF2B5EF4-FFF2-40B4-BE49-F238E27FC236}">
                <a16:creationId xmlns:a16="http://schemas.microsoft.com/office/drawing/2014/main" id="{BF9451B6-32AE-C096-D7D9-7AD76892D4C2}"/>
              </a:ext>
            </a:extLst>
          </p:cNvPr>
          <p:cNvSpPr txBox="1"/>
          <p:nvPr/>
        </p:nvSpPr>
        <p:spPr>
          <a:xfrm>
            <a:off x="2675220" y="2844557"/>
            <a:ext cx="3263310" cy="861774"/>
          </a:xfrm>
          <a:prstGeom prst="rect">
            <a:avLst/>
          </a:prstGeom>
          <a:solidFill>
            <a:schemeClr val="accent3"/>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5000" b="1" dirty="0">
                <a:solidFill>
                  <a:srgbClr val="FFFFFF"/>
                </a:solidFill>
                <a:latin typeface="+mj-lt"/>
              </a:rPr>
              <a:t>one</a:t>
            </a:r>
            <a:r>
              <a:rPr lang="en-US" sz="5000" b="1" baseline="0" dirty="0">
                <a:solidFill>
                  <a:srgbClr val="FFFFFF"/>
                </a:solidFill>
                <a:latin typeface="+mj-lt"/>
              </a:rPr>
              <a:t> sign </a:t>
            </a:r>
            <a:endParaRPr lang="en-US" dirty="0">
              <a:latin typeface="+mj-lt"/>
            </a:endParaRPr>
          </a:p>
        </p:txBody>
      </p:sp>
      <p:pic>
        <p:nvPicPr>
          <p:cNvPr id="6" name="Content Placeholder 5">
            <a:extLst>
              <a:ext uri="{FF2B5EF4-FFF2-40B4-BE49-F238E27FC236}">
                <a16:creationId xmlns:a16="http://schemas.microsoft.com/office/drawing/2014/main" id="{325B623E-02D2-3369-C779-E83EA55329F8}"/>
              </a:ext>
              <a:ext uri="{C183D7F6-B498-43B3-948B-1728B52AA6E4}">
                <adec:decorative xmlns:adec="http://schemas.microsoft.com/office/drawing/2017/decorative" val="1"/>
              </a:ext>
            </a:extLst>
          </p:cNvPr>
          <p:cNvPicPr>
            <a:picLocks noGrp="1" noChangeAspect="1"/>
          </p:cNvPicPr>
          <p:nvPr>
            <p:ph idx="1"/>
          </p:nvPr>
        </p:nvPicPr>
        <p:blipFill>
          <a:blip r:embed="rId3"/>
          <a:stretch>
            <a:fillRect/>
          </a:stretch>
        </p:blipFill>
        <p:spPr>
          <a:xfrm>
            <a:off x="8326680" y="2663211"/>
            <a:ext cx="2434371" cy="3408121"/>
          </a:xfrm>
          <a:prstGeom prst="rect">
            <a:avLst/>
          </a:prstGeom>
        </p:spPr>
      </p:pic>
      <p:pic>
        <p:nvPicPr>
          <p:cNvPr id="7" name="Picture 6">
            <a:extLst>
              <a:ext uri="{FF2B5EF4-FFF2-40B4-BE49-F238E27FC236}">
                <a16:creationId xmlns:a16="http://schemas.microsoft.com/office/drawing/2014/main" id="{C29FF1A0-5BA9-9205-98D9-F60DD4B3778E}"/>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90998" y="496673"/>
            <a:ext cx="2436764" cy="2999096"/>
          </a:xfrm>
          <a:prstGeom prst="rect">
            <a:avLst/>
          </a:prstGeom>
        </p:spPr>
      </p:pic>
      <p:pic>
        <p:nvPicPr>
          <p:cNvPr id="8" name="Picture 7">
            <a:extLst>
              <a:ext uri="{FF2B5EF4-FFF2-40B4-BE49-F238E27FC236}">
                <a16:creationId xmlns:a16="http://schemas.microsoft.com/office/drawing/2014/main" id="{55B4A508-1EFC-A78D-AE57-922B78533626}"/>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816939" y="3855377"/>
            <a:ext cx="2690202" cy="2489884"/>
          </a:xfrm>
          <a:prstGeom prst="rect">
            <a:avLst/>
          </a:prstGeom>
        </p:spPr>
      </p:pic>
      <p:pic>
        <p:nvPicPr>
          <p:cNvPr id="9" name="Picture 8">
            <a:extLst>
              <a:ext uri="{FF2B5EF4-FFF2-40B4-BE49-F238E27FC236}">
                <a16:creationId xmlns:a16="http://schemas.microsoft.com/office/drawing/2014/main" id="{BEE7F4C7-51C4-594D-A292-9AEC7544B6AD}"/>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223363" y="-7189"/>
            <a:ext cx="2091584" cy="2786185"/>
          </a:xfrm>
          <a:prstGeom prst="rect">
            <a:avLst/>
          </a:prstGeom>
        </p:spPr>
      </p:pic>
      <p:pic>
        <p:nvPicPr>
          <p:cNvPr id="10" name="Picture 9">
            <a:extLst>
              <a:ext uri="{FF2B5EF4-FFF2-40B4-BE49-F238E27FC236}">
                <a16:creationId xmlns:a16="http://schemas.microsoft.com/office/drawing/2014/main" id="{6E97C9DF-76D2-3916-DF91-832E46A8587E}"/>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543195" y="52755"/>
            <a:ext cx="2269147" cy="2258648"/>
          </a:xfrm>
          <a:prstGeom prst="rect">
            <a:avLst/>
          </a:prstGeom>
        </p:spPr>
      </p:pic>
      <p:pic>
        <p:nvPicPr>
          <p:cNvPr id="13" name="Picture 12">
            <a:extLst>
              <a:ext uri="{FF2B5EF4-FFF2-40B4-BE49-F238E27FC236}">
                <a16:creationId xmlns:a16="http://schemas.microsoft.com/office/drawing/2014/main" id="{C051BB15-D2E8-4071-975E-8D7DAD058106}"/>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52374" y="3988846"/>
            <a:ext cx="4254501" cy="2415687"/>
          </a:xfrm>
          <a:prstGeom prst="rect">
            <a:avLst/>
          </a:prstGeom>
        </p:spPr>
      </p:pic>
      <p:pic>
        <p:nvPicPr>
          <p:cNvPr id="15" name="Picture 14">
            <a:extLst>
              <a:ext uri="{FF2B5EF4-FFF2-40B4-BE49-F238E27FC236}">
                <a16:creationId xmlns:a16="http://schemas.microsoft.com/office/drawing/2014/main" id="{2ABF639A-BACB-871A-9671-22C8891A50AD}"/>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59751" y="102407"/>
            <a:ext cx="3060348" cy="2558698"/>
          </a:xfrm>
          <a:prstGeom prst="rect">
            <a:avLst/>
          </a:prstGeom>
        </p:spPr>
      </p:pic>
      <p:pic>
        <p:nvPicPr>
          <p:cNvPr id="11" name="Picture 10" descr="One glowing light up arrow among other down arrows on green pastel color background">
            <a:extLst>
              <a:ext uri="{FF2B5EF4-FFF2-40B4-BE49-F238E27FC236}">
                <a16:creationId xmlns:a16="http://schemas.microsoft.com/office/drawing/2014/main" id="{40E55709-B8A1-015D-E37F-51B696C7DEE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606830" y="3202751"/>
            <a:ext cx="3892786" cy="2926645"/>
          </a:xfrm>
          <a:prstGeom prst="rect">
            <a:avLst/>
          </a:prstGeom>
          <a:effectLst>
            <a:glow rad="889000">
              <a:srgbClr val="356674">
                <a:alpha val="83000"/>
              </a:srgbClr>
            </a:glow>
          </a:effectLst>
        </p:spPr>
      </p:pic>
    </p:spTree>
    <p:custDataLst>
      <p:tags r:id="rId1"/>
    </p:custDataLst>
    <p:extLst>
      <p:ext uri="{BB962C8B-B14F-4D97-AF65-F5344CB8AC3E}">
        <p14:creationId xmlns:p14="http://schemas.microsoft.com/office/powerpoint/2010/main" val="1512557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750"/>
                                        <p:tgtEl>
                                          <p:spTgt spid="15"/>
                                        </p:tgtEl>
                                      </p:cBhvr>
                                    </p:animEffect>
                                    <p:set>
                                      <p:cBhvr>
                                        <p:cTn id="7" dur="1" fill="hold">
                                          <p:stCondLst>
                                            <p:cond delay="749"/>
                                          </p:stCondLst>
                                        </p:cTn>
                                        <p:tgtEl>
                                          <p:spTgt spid="15"/>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750"/>
                                        <p:tgtEl>
                                          <p:spTgt spid="9"/>
                                        </p:tgtEl>
                                      </p:cBhvr>
                                    </p:animEffect>
                                    <p:set>
                                      <p:cBhvr>
                                        <p:cTn id="10" dur="1" fill="hold">
                                          <p:stCondLst>
                                            <p:cond delay="749"/>
                                          </p:stCondLst>
                                        </p:cTn>
                                        <p:tgtEl>
                                          <p:spTgt spid="9"/>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750"/>
                                        <p:tgtEl>
                                          <p:spTgt spid="7"/>
                                        </p:tgtEl>
                                      </p:cBhvr>
                                    </p:animEffect>
                                    <p:set>
                                      <p:cBhvr>
                                        <p:cTn id="13" dur="1" fill="hold">
                                          <p:stCondLst>
                                            <p:cond delay="749"/>
                                          </p:stCondLst>
                                        </p:cTn>
                                        <p:tgtEl>
                                          <p:spTgt spid="7"/>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750"/>
                                        <p:tgtEl>
                                          <p:spTgt spid="10"/>
                                        </p:tgtEl>
                                      </p:cBhvr>
                                    </p:animEffect>
                                    <p:set>
                                      <p:cBhvr>
                                        <p:cTn id="16" dur="1" fill="hold">
                                          <p:stCondLst>
                                            <p:cond delay="74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750"/>
                                        <p:tgtEl>
                                          <p:spTgt spid="6"/>
                                        </p:tgtEl>
                                      </p:cBhvr>
                                    </p:animEffect>
                                    <p:set>
                                      <p:cBhvr>
                                        <p:cTn id="19" dur="1" fill="hold">
                                          <p:stCondLst>
                                            <p:cond delay="749"/>
                                          </p:stCondLst>
                                        </p:cTn>
                                        <p:tgtEl>
                                          <p:spTgt spid="6"/>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750"/>
                                        <p:tgtEl>
                                          <p:spTgt spid="8"/>
                                        </p:tgtEl>
                                      </p:cBhvr>
                                    </p:animEffect>
                                    <p:set>
                                      <p:cBhvr>
                                        <p:cTn id="22" dur="1" fill="hold">
                                          <p:stCondLst>
                                            <p:cond delay="749"/>
                                          </p:stCondLst>
                                        </p:cTn>
                                        <p:tgtEl>
                                          <p:spTgt spid="8"/>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750"/>
                                        <p:tgtEl>
                                          <p:spTgt spid="13"/>
                                        </p:tgtEl>
                                      </p:cBhvr>
                                    </p:animEffect>
                                    <p:set>
                                      <p:cBhvr>
                                        <p:cTn id="25" dur="1" fill="hold">
                                          <p:stCondLst>
                                            <p:cond delay="749"/>
                                          </p:stCondLst>
                                        </p:cTn>
                                        <p:tgtEl>
                                          <p:spTgt spid="13"/>
                                        </p:tgtEl>
                                        <p:attrNameLst>
                                          <p:attrName>style.visibility</p:attrName>
                                        </p:attrNameLst>
                                      </p:cBhvr>
                                      <p:to>
                                        <p:strVal val="hidden"/>
                                      </p:to>
                                    </p:set>
                                  </p:childTnLst>
                                </p:cTn>
                              </p:par>
                              <p:par>
                                <p:cTn id="26" presetID="10" presetClass="entr" presetSubtype="0" fill="hold" grpId="0" nodeType="withEffect">
                                  <p:stCondLst>
                                    <p:cond delay="50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par>
                                <p:cTn id="29" presetID="10" presetClass="entr" presetSubtype="0" fill="hold" nodeType="withEffect">
                                  <p:stCondLst>
                                    <p:cond delay="80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0" b="-20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E810EA-D276-21B6-72CB-2F0425E81FFD}"/>
              </a:ext>
            </a:extLst>
          </p:cNvPr>
          <p:cNvSpPr>
            <a:spLocks noGrp="1"/>
          </p:cNvSpPr>
          <p:nvPr>
            <p:ph type="title"/>
          </p:nvPr>
        </p:nvSpPr>
        <p:spPr>
          <a:xfrm>
            <a:off x="371094" y="1161288"/>
            <a:ext cx="3438144" cy="1124712"/>
          </a:xfrm>
        </p:spPr>
        <p:txBody>
          <a:bodyPr vert="horz" lIns="91440" tIns="45720" rIns="91440" bIns="45720" rtlCol="0" anchor="b">
            <a:normAutofit/>
          </a:bodyPr>
          <a:lstStyle/>
          <a:p>
            <a:r>
              <a:rPr lang="en-US" sz="2800">
                <a:solidFill>
                  <a:schemeClr val="bg1"/>
                </a:solidFill>
                <a:latin typeface="+mj-lt"/>
                <a:ea typeface="+mj-ea"/>
                <a:cs typeface="Calibri Light"/>
              </a:rPr>
              <a:t>Picture this …...</a:t>
            </a:r>
          </a:p>
        </p:txBody>
      </p:sp>
      <p:sp>
        <p:nvSpPr>
          <p:cNvPr id="14" name="TextBox 13">
            <a:extLst>
              <a:ext uri="{FF2B5EF4-FFF2-40B4-BE49-F238E27FC236}">
                <a16:creationId xmlns:a16="http://schemas.microsoft.com/office/drawing/2014/main" id="{C20CCAA8-D4A7-8050-B5C6-15384E869F37}"/>
              </a:ext>
            </a:extLst>
          </p:cNvPr>
          <p:cNvSpPr txBox="1"/>
          <p:nvPr/>
        </p:nvSpPr>
        <p:spPr>
          <a:xfrm>
            <a:off x="3331307" y="3087078"/>
            <a:ext cx="5537198"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solidFill>
                  <a:srgbClr val="FFFFFF"/>
                </a:solidFill>
                <a:latin typeface="Calibri Light"/>
                <a:cs typeface="Calibri Light"/>
              </a:rPr>
              <a:t>Collision 10km ahead. </a:t>
            </a:r>
            <a:br>
              <a:rPr lang="en-US" sz="3200" b="1" dirty="0">
                <a:latin typeface="Calibri Light"/>
                <a:cs typeface="Calibri Light"/>
              </a:rPr>
            </a:br>
            <a:r>
              <a:rPr lang="en-US" sz="3200" b="1" dirty="0">
                <a:solidFill>
                  <a:srgbClr val="FFFFFF"/>
                </a:solidFill>
                <a:latin typeface="Calibri Light"/>
                <a:cs typeface="Calibri Light"/>
              </a:rPr>
              <a:t>Take next exit to avoid delay</a:t>
            </a:r>
          </a:p>
        </p:txBody>
      </p:sp>
    </p:spTree>
    <p:custDataLst>
      <p:tags r:id="rId1"/>
    </p:custDataLst>
    <p:extLst>
      <p:ext uri="{BB962C8B-B14F-4D97-AF65-F5344CB8AC3E}">
        <p14:creationId xmlns:p14="http://schemas.microsoft.com/office/powerpoint/2010/main" val="913668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50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 presetClass="exit"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Content Placeholder 7">
            <a:extLst>
              <a:ext uri="{FF2B5EF4-FFF2-40B4-BE49-F238E27FC236}">
                <a16:creationId xmlns:a16="http://schemas.microsoft.com/office/drawing/2014/main" id="{24628082-0529-FBE6-467C-745290C17659}"/>
              </a:ext>
            </a:extLst>
          </p:cNvPr>
          <p:cNvSpPr>
            <a:spLocks noGrp="1"/>
          </p:cNvSpPr>
          <p:nvPr>
            <p:ph idx="1"/>
          </p:nvPr>
        </p:nvSpPr>
        <p:spPr>
          <a:xfrm>
            <a:off x="7963776" y="1091844"/>
            <a:ext cx="3864104" cy="3819203"/>
          </a:xfrm>
          <a:solidFill>
            <a:schemeClr val="bg1">
              <a:alpha val="65000"/>
            </a:schemeClr>
          </a:solidFill>
        </p:spPr>
        <p:txBody>
          <a:bodyPr vert="horz" lIns="91440" tIns="45720" rIns="91440" bIns="45720" rtlCol="0" anchor="ctr">
            <a:normAutofit/>
          </a:bodyPr>
          <a:lstStyle/>
          <a:p>
            <a:pPr marL="0">
              <a:lnSpc>
                <a:spcPct val="90000"/>
              </a:lnSpc>
              <a:spcBef>
                <a:spcPts val="0"/>
              </a:spcBef>
              <a:spcAft>
                <a:spcPts val="0"/>
              </a:spcAft>
            </a:pPr>
            <a:endParaRPr lang="en-US" b="1" dirty="0">
              <a:latin typeface="+mn-lt"/>
              <a:ea typeface="+mn-ea"/>
              <a:cs typeface="+mn-cs"/>
            </a:endParaRPr>
          </a:p>
          <a:p>
            <a:pPr marL="0" indent="0">
              <a:lnSpc>
                <a:spcPct val="90000"/>
              </a:lnSpc>
              <a:spcBef>
                <a:spcPts val="0"/>
              </a:spcBef>
              <a:spcAft>
                <a:spcPts val="0"/>
              </a:spcAft>
              <a:buNone/>
            </a:pPr>
            <a:r>
              <a:rPr lang="en-US" b="1" dirty="0">
                <a:latin typeface="+mn-lt"/>
                <a:ea typeface="+mn-ea"/>
                <a:cs typeface="+mn-cs"/>
              </a:rPr>
              <a:t>Benefits</a:t>
            </a:r>
          </a:p>
          <a:p>
            <a:pPr marL="0">
              <a:lnSpc>
                <a:spcPct val="90000"/>
              </a:lnSpc>
              <a:spcBef>
                <a:spcPts val="400"/>
              </a:spcBef>
              <a:spcAft>
                <a:spcPts val="400"/>
              </a:spcAft>
            </a:pPr>
            <a:endParaRPr lang="en-US" sz="1800" b="1" dirty="0">
              <a:latin typeface="+mn-lt"/>
              <a:ea typeface="Calibri"/>
              <a:cs typeface="Calibri" panose="020F0502020204030204"/>
            </a:endParaRPr>
          </a:p>
          <a:p>
            <a:pPr marL="0">
              <a:lnSpc>
                <a:spcPct val="90000"/>
              </a:lnSpc>
              <a:spcBef>
                <a:spcPts val="400"/>
              </a:spcBef>
              <a:spcAft>
                <a:spcPts val="400"/>
              </a:spcAft>
            </a:pPr>
            <a:r>
              <a:rPr lang="en-US" sz="1800" b="1" dirty="0">
                <a:latin typeface="+mn-lt"/>
                <a:ea typeface="Calibri"/>
                <a:cs typeface="Calibri" panose="020F0502020204030204"/>
              </a:rPr>
              <a:t>Device agnostic </a:t>
            </a:r>
          </a:p>
          <a:p>
            <a:pPr marL="0">
              <a:spcBef>
                <a:spcPts val="400"/>
              </a:spcBef>
              <a:spcAft>
                <a:spcPts val="400"/>
              </a:spcAft>
            </a:pPr>
            <a:r>
              <a:rPr lang="en-US" sz="1800" b="1" dirty="0">
                <a:latin typeface="+mn-lt"/>
                <a:ea typeface="Calibri"/>
                <a:cs typeface="Calibri" panose="020F0502020204030204"/>
              </a:rPr>
              <a:t>Location specific</a:t>
            </a:r>
          </a:p>
          <a:p>
            <a:pPr marL="0">
              <a:spcBef>
                <a:spcPts val="400"/>
              </a:spcBef>
              <a:spcAft>
                <a:spcPts val="400"/>
              </a:spcAft>
            </a:pPr>
            <a:r>
              <a:rPr lang="en-US" sz="1800" b="1" dirty="0">
                <a:latin typeface="+mn-lt"/>
                <a:ea typeface="Calibri"/>
                <a:cs typeface="Calibri" panose="020F0502020204030204"/>
              </a:rPr>
              <a:t>Accurate messaging </a:t>
            </a:r>
          </a:p>
          <a:p>
            <a:pPr marL="0">
              <a:spcBef>
                <a:spcPts val="400"/>
              </a:spcBef>
              <a:spcAft>
                <a:spcPts val="400"/>
              </a:spcAft>
            </a:pPr>
            <a:r>
              <a:rPr lang="en-US" sz="1800" b="1" dirty="0">
                <a:latin typeface="+mn-lt"/>
                <a:ea typeface="Calibri"/>
                <a:cs typeface="Calibri" panose="020F0502020204030204"/>
              </a:rPr>
              <a:t>Flexible </a:t>
            </a:r>
            <a:endParaRPr lang="en-US" sz="1800" b="1" dirty="0">
              <a:latin typeface="Calibri"/>
              <a:ea typeface="Calibri"/>
              <a:cs typeface="Calibri"/>
            </a:endParaRPr>
          </a:p>
          <a:p>
            <a:pPr marL="0">
              <a:spcBef>
                <a:spcPts val="400"/>
              </a:spcBef>
              <a:spcAft>
                <a:spcPts val="400"/>
              </a:spcAft>
            </a:pPr>
            <a:r>
              <a:rPr lang="en-US" sz="1800" b="1" dirty="0">
                <a:latin typeface="+mn-lt"/>
                <a:ea typeface="Calibri"/>
                <a:cs typeface="Calibri" panose="020F0502020204030204"/>
              </a:rPr>
              <a:t>Redundant</a:t>
            </a:r>
          </a:p>
          <a:p>
            <a:pPr marL="0">
              <a:lnSpc>
                <a:spcPct val="90000"/>
              </a:lnSpc>
              <a:spcBef>
                <a:spcPts val="400"/>
              </a:spcBef>
              <a:spcAft>
                <a:spcPts val="400"/>
              </a:spcAft>
            </a:pPr>
            <a:endParaRPr lang="en-US" sz="1800" b="1" dirty="0">
              <a:latin typeface="+mn-lt"/>
              <a:ea typeface="Calibri"/>
              <a:cs typeface="Calibri" panose="020F0502020204030204"/>
            </a:endParaRPr>
          </a:p>
          <a:p>
            <a:pPr marL="0">
              <a:lnSpc>
                <a:spcPct val="90000"/>
              </a:lnSpc>
              <a:spcBef>
                <a:spcPts val="400"/>
              </a:spcBef>
              <a:spcAft>
                <a:spcPts val="400"/>
              </a:spcAft>
            </a:pPr>
            <a:endParaRPr lang="en-US" sz="1800" dirty="0">
              <a:latin typeface="+mn-lt"/>
              <a:ea typeface="Calibri" panose="020F0502020204030204"/>
              <a:cs typeface="Calibri" panose="020F0502020204030204"/>
            </a:endParaRPr>
          </a:p>
        </p:txBody>
      </p:sp>
      <p:sp>
        <p:nvSpPr>
          <p:cNvPr id="3" name="Title 2">
            <a:extLst>
              <a:ext uri="{FF2B5EF4-FFF2-40B4-BE49-F238E27FC236}">
                <a16:creationId xmlns:a16="http://schemas.microsoft.com/office/drawing/2014/main" id="{F7DC25A1-9CA2-FD9D-8F7D-444212FCE9F2}"/>
              </a:ext>
            </a:extLst>
          </p:cNvPr>
          <p:cNvSpPr>
            <a:spLocks noGrp="1"/>
          </p:cNvSpPr>
          <p:nvPr>
            <p:ph type="title"/>
          </p:nvPr>
        </p:nvSpPr>
        <p:spPr>
          <a:xfrm>
            <a:off x="371061" y="-611408"/>
            <a:ext cx="11565835" cy="611408"/>
          </a:xfrm>
        </p:spPr>
        <p:txBody>
          <a:bodyPr anchor="b">
            <a:normAutofit/>
          </a:bodyPr>
          <a:lstStyle/>
          <a:p>
            <a:r>
              <a:rPr lang="en-US" dirty="0"/>
              <a:t>Benefits </a:t>
            </a:r>
          </a:p>
        </p:txBody>
      </p:sp>
    </p:spTree>
    <p:extLst>
      <p:ext uri="{BB962C8B-B14F-4D97-AF65-F5344CB8AC3E}">
        <p14:creationId xmlns:p14="http://schemas.microsoft.com/office/powerpoint/2010/main" val="3387492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fade">
                                      <p:cBhvr>
                                        <p:cTn id="7" dur="500"/>
                                        <p:tgtEl>
                                          <p:spTgt spid="7">
                                            <p:bg/>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Effect transition="in" filter="fade">
                                      <p:cBhvr>
                                        <p:cTn id="11" dur="500"/>
                                        <p:tgtEl>
                                          <p:spTgt spid="7">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animEffect transition="in" filter="fade">
                                      <p:cBhvr>
                                        <p:cTn id="15" dur="500"/>
                                        <p:tgtEl>
                                          <p:spTgt spid="7">
                                            <p:txEl>
                                              <p:pRg st="3" end="3"/>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Effect transition="in" filter="fade">
                                      <p:cBhvr>
                                        <p:cTn id="19" dur="500"/>
                                        <p:tgtEl>
                                          <p:spTgt spid="7">
                                            <p:txEl>
                                              <p:pRg st="4" end="4"/>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animEffect transition="in" filter="fade">
                                      <p:cBhvr>
                                        <p:cTn id="23" dur="500"/>
                                        <p:tgtEl>
                                          <p:spTgt spid="7">
                                            <p:txEl>
                                              <p:pRg st="5" end="5"/>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animEffect transition="in" filter="fade">
                                      <p:cBhvr>
                                        <p:cTn id="27" dur="500"/>
                                        <p:tgtEl>
                                          <p:spTgt spid="7">
                                            <p:txEl>
                                              <p:pRg st="6" end="6"/>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7">
                                            <p:txEl>
                                              <p:pRg st="7" end="7"/>
                                            </p:txEl>
                                          </p:spTgt>
                                        </p:tgtEl>
                                        <p:attrNameLst>
                                          <p:attrName>style.visibility</p:attrName>
                                        </p:attrNameLst>
                                      </p:cBhvr>
                                      <p:to>
                                        <p:strVal val="visible"/>
                                      </p:to>
                                    </p:set>
                                    <p:animEffect transition="in" filter="fade">
                                      <p:cBhvr>
                                        <p:cTn id="31" dur="5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F832D28-D8F1-4BFC-790C-18E3AF14E1A0}"/>
              </a:ext>
            </a:extLst>
          </p:cNvPr>
          <p:cNvSpPr>
            <a:spLocks noGrp="1"/>
          </p:cNvSpPr>
          <p:nvPr>
            <p:ph type="title" idx="4294967295"/>
          </p:nvPr>
        </p:nvSpPr>
        <p:spPr>
          <a:xfrm>
            <a:off x="2529694" y="14693"/>
            <a:ext cx="4845132" cy="1159589"/>
          </a:xfrm>
          <a:prstGeom prst="rect">
            <a:avLst/>
          </a:prstGeom>
          <a:solidFill>
            <a:schemeClr val="bg1"/>
          </a:solidFill>
          <a:ln>
            <a:noFill/>
            <a:prstDash/>
          </a:ln>
          <a:effectLst/>
        </p:spPr>
        <p:txBody>
          <a:bodyPr rot="0" spcFirstLastPara="0" vertOverflow="overflow" horzOverflow="overflow" vert="horz" wrap="square" lIns="274320" tIns="274320" rIns="274320" bIns="2743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3000"/>
              </a:lnSpc>
              <a:spcBef>
                <a:spcPts val="600"/>
              </a:spcBef>
              <a:spcAft>
                <a:spcPts val="1200"/>
              </a:spcAft>
              <a:buClrTx/>
              <a:buSzTx/>
              <a:buFont typeface="Arial" panose="020B0604020202020204" pitchFamily="34" charset="0"/>
              <a:buNone/>
              <a:tabLst/>
              <a:defRPr/>
            </a:pPr>
            <a:r>
              <a:rPr kumimoji="0" lang="en-US" sz="2400" b="1" i="0" u="none" strike="noStrike" kern="1200" cap="none" spc="0" normalizeH="0" baseline="0" noProof="0" dirty="0">
                <a:ln>
                  <a:noFill/>
                </a:ln>
                <a:solidFill>
                  <a:schemeClr val="tx1"/>
                </a:solidFill>
                <a:effectLst/>
                <a:uLnTx/>
                <a:uFillTx/>
                <a:latin typeface="+mn-lt"/>
                <a:ea typeface="+mn-ea"/>
                <a:cs typeface="+mn-cs"/>
              </a:rPr>
              <a:t>Why this why now </a:t>
            </a:r>
          </a:p>
        </p:txBody>
      </p:sp>
      <p:sp>
        <p:nvSpPr>
          <p:cNvPr id="5" name="Text Placeholder 4">
            <a:extLst>
              <a:ext uri="{FF2B5EF4-FFF2-40B4-BE49-F238E27FC236}">
                <a16:creationId xmlns:a16="http://schemas.microsoft.com/office/drawing/2014/main" id="{849B002B-C6D9-6D21-AAB1-50DD5ED366AB}"/>
              </a:ext>
              <a:ext uri="{C183D7F6-B498-43B3-948B-1728B52AA6E4}">
                <adec:decorative xmlns:adec="http://schemas.microsoft.com/office/drawing/2017/decorative" val="1"/>
              </a:ext>
            </a:extLst>
          </p:cNvPr>
          <p:cNvSpPr>
            <a:spLocks noGrp="1"/>
          </p:cNvSpPr>
          <p:nvPr>
            <p:ph type="body" sz="quarter" idx="18"/>
          </p:nvPr>
        </p:nvSpPr>
        <p:spPr/>
        <p:txBody>
          <a:bodyPr/>
          <a:lstStyle/>
          <a:p>
            <a:endParaRPr lang="en-US"/>
          </a:p>
        </p:txBody>
      </p:sp>
      <p:sp>
        <p:nvSpPr>
          <p:cNvPr id="2" name="TextBox 1">
            <a:extLst>
              <a:ext uri="{FF2B5EF4-FFF2-40B4-BE49-F238E27FC236}">
                <a16:creationId xmlns:a16="http://schemas.microsoft.com/office/drawing/2014/main" id="{F0BABC83-FC67-126A-3E2B-B79C4E921A6D}"/>
              </a:ext>
            </a:extLst>
          </p:cNvPr>
          <p:cNvSpPr txBox="1"/>
          <p:nvPr/>
        </p:nvSpPr>
        <p:spPr>
          <a:xfrm>
            <a:off x="787179" y="1693627"/>
            <a:ext cx="7776376" cy="3416320"/>
          </a:xfrm>
          <a:prstGeom prst="rect">
            <a:avLst/>
          </a:prstGeom>
          <a:noFill/>
        </p:spPr>
        <p:txBody>
          <a:bodyPr wrap="square" rtlCol="0">
            <a:spAutoFit/>
          </a:bodyPr>
          <a:lstStyle/>
          <a:p>
            <a:r>
              <a:rPr lang="en-US" sz="2000" dirty="0"/>
              <a:t>Shifting how we send information can:</a:t>
            </a:r>
          </a:p>
          <a:p>
            <a:pPr marL="285750" indent="-285750">
              <a:lnSpc>
                <a:spcPct val="200000"/>
              </a:lnSpc>
              <a:buFont typeface="Arial" panose="020B0604020202020204" pitchFamily="34" charset="0"/>
              <a:buChar char="•"/>
            </a:pPr>
            <a:r>
              <a:rPr lang="en-US" dirty="0"/>
              <a:t>Leverage existing infrastructure and underutilized spectrum</a:t>
            </a:r>
          </a:p>
          <a:p>
            <a:pPr marL="285750" indent="-285750">
              <a:lnSpc>
                <a:spcPct val="200000"/>
              </a:lnSpc>
              <a:buFont typeface="Arial" panose="020B0604020202020204" pitchFamily="34" charset="0"/>
              <a:buChar char="•"/>
            </a:pPr>
            <a:r>
              <a:rPr lang="en-US" dirty="0"/>
              <a:t>Help us be better prepared for large scale emergencies </a:t>
            </a:r>
          </a:p>
          <a:p>
            <a:pPr marL="285750" indent="-285750">
              <a:lnSpc>
                <a:spcPct val="200000"/>
              </a:lnSpc>
              <a:buFont typeface="Arial" panose="020B0604020202020204" pitchFamily="34" charset="0"/>
              <a:buChar char="•"/>
            </a:pPr>
            <a:r>
              <a:rPr lang="en-US" dirty="0"/>
              <a:t>Allow us to better support our community   </a:t>
            </a:r>
          </a:p>
          <a:p>
            <a:pPr marL="285750" indent="-285750">
              <a:lnSpc>
                <a:spcPct val="200000"/>
              </a:lnSpc>
              <a:buFont typeface="Arial" panose="020B0604020202020204" pitchFamily="34" charset="0"/>
              <a:buChar char="•"/>
            </a:pPr>
            <a:r>
              <a:rPr lang="en-US" dirty="0"/>
              <a:t>Save time and money</a:t>
            </a:r>
          </a:p>
          <a:p>
            <a:pPr marL="285750" indent="-285750">
              <a:lnSpc>
                <a:spcPct val="200000"/>
              </a:lnSpc>
              <a:buFont typeface="Arial" panose="020B0604020202020204" pitchFamily="34" charset="0"/>
              <a:buChar char="•"/>
            </a:pPr>
            <a:r>
              <a:rPr lang="en-US" dirty="0"/>
              <a:t>Reduce emissions </a:t>
            </a:r>
          </a:p>
          <a:p>
            <a:endParaRPr lang="en-US" dirty="0"/>
          </a:p>
        </p:txBody>
      </p:sp>
    </p:spTree>
    <p:extLst>
      <p:ext uri="{BB962C8B-B14F-4D97-AF65-F5344CB8AC3E}">
        <p14:creationId xmlns:p14="http://schemas.microsoft.com/office/powerpoint/2010/main" val="292382476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7|1.7"/>
</p:tagLst>
</file>

<file path=ppt/tags/tag2.xml><?xml version="1.0" encoding="utf-8"?>
<p:tagLst xmlns:a="http://schemas.openxmlformats.org/drawingml/2006/main" xmlns:r="http://schemas.openxmlformats.org/officeDocument/2006/relationships" xmlns:p="http://schemas.openxmlformats.org/presentationml/2006/main">
  <p:tag name="TIMING" val="|1.2"/>
</p:tagLst>
</file>

<file path=ppt/tags/tag3.xml><?xml version="1.0" encoding="utf-8"?>
<p:tagLst xmlns:a="http://schemas.openxmlformats.org/drawingml/2006/main" xmlns:r="http://schemas.openxmlformats.org/officeDocument/2006/relationships" xmlns:p="http://schemas.openxmlformats.org/presentationml/2006/main">
  <p:tag name="TIMING" val="|1.5"/>
</p:tagLst>
</file>

<file path=ppt/theme/theme1.xml><?xml version="1.0" encoding="utf-8"?>
<a:theme xmlns:a="http://schemas.openxmlformats.org/drawingml/2006/main" name="The City of Calgary">
  <a:themeElements>
    <a:clrScheme name="City of Calgary">
      <a:dk1>
        <a:srgbClr val="4B4F55"/>
      </a:dk1>
      <a:lt1>
        <a:sysClr val="window" lastClr="FFFFFF"/>
      </a:lt1>
      <a:dk2>
        <a:srgbClr val="4B4F55"/>
      </a:dk2>
      <a:lt2>
        <a:srgbClr val="FFFFFF"/>
      </a:lt2>
      <a:accent1>
        <a:srgbClr val="C8102E"/>
      </a:accent1>
      <a:accent2>
        <a:srgbClr val="BBC3C8"/>
      </a:accent2>
      <a:accent3>
        <a:srgbClr val="000000"/>
      </a:accent3>
      <a:accent4>
        <a:srgbClr val="4B4F55"/>
      </a:accent4>
      <a:accent5>
        <a:srgbClr val="642F6C"/>
      </a:accent5>
      <a:accent6>
        <a:srgbClr val="009CDE"/>
      </a:accent6>
      <a:hlink>
        <a:srgbClr val="E57200"/>
      </a:hlink>
      <a:folHlink>
        <a:srgbClr val="6BA4B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48028CCA-2E3F-9940-82AD-6BC2D8E69A8D}" vid="{4FC56D30-35F7-5542-9C62-75ED83DB66E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A6A7FCDFC4FDF46B103FE4AE6E5C5AE" ma:contentTypeVersion="17" ma:contentTypeDescription="Create a new document." ma:contentTypeScope="" ma:versionID="41dffd257e5f5a023c2785137e120b33">
  <xsd:schema xmlns:xsd="http://www.w3.org/2001/XMLSchema" xmlns:xs="http://www.w3.org/2001/XMLSchema" xmlns:p="http://schemas.microsoft.com/office/2006/metadata/properties" xmlns:ns2="4d47c700-8d41-40c7-abef-9d14d85be41f" xmlns:ns3="eebb9d70-d761-4a98-b63a-01fe0880c523" targetNamespace="http://schemas.microsoft.com/office/2006/metadata/properties" ma:root="true" ma:fieldsID="cac5576c1b8c570df24564a37f0871a2" ns2:_="" ns3:_="">
    <xsd:import namespace="4d47c700-8d41-40c7-abef-9d14d85be41f"/>
    <xsd:import namespace="eebb9d70-d761-4a98-b63a-01fe0880c52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lcf76f155ced4ddcb4097134ff3c332f" minOccurs="0"/>
                <xsd:element ref="ns3:TaxCatchAll" minOccurs="0"/>
                <xsd:element ref="ns2:MediaLengthInSecond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47c700-8d41-40c7-abef-9d14d85be41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341d824f-8fcb-403c-8eb0-24d834084a57"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ebb9d70-d761-4a98-b63a-01fe0880c52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b5797f4f-1731-4c12-9015-ad6560288a2a}" ma:internalName="TaxCatchAll" ma:showField="CatchAllData" ma:web="eebb9d70-d761-4a98-b63a-01fe0880c52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eebb9d70-d761-4a98-b63a-01fe0880c523" xsi:nil="true"/>
    <lcf76f155ced4ddcb4097134ff3c332f xmlns="4d47c700-8d41-40c7-abef-9d14d85be41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00161EC-F1D6-4CE9-9202-43419C79508C}"/>
</file>

<file path=customXml/itemProps2.xml><?xml version="1.0" encoding="utf-8"?>
<ds:datastoreItem xmlns:ds="http://schemas.openxmlformats.org/officeDocument/2006/customXml" ds:itemID="{DF948B69-4A0D-477F-B3A1-DA1B73FE9C27}"/>
</file>

<file path=customXml/itemProps3.xml><?xml version="1.0" encoding="utf-8"?>
<ds:datastoreItem xmlns:ds="http://schemas.openxmlformats.org/officeDocument/2006/customXml" ds:itemID="{DC071296-7CE9-47C1-AFFE-D9E3569A122C}"/>
</file>

<file path=docProps/app.xml><?xml version="1.0" encoding="utf-8"?>
<Properties xmlns="http://schemas.openxmlformats.org/officeDocument/2006/extended-properties" xmlns:vt="http://schemas.openxmlformats.org/officeDocument/2006/docPropsVTypes">
  <Template>Corporate-PowerPoint-Template-widescreen</Template>
  <TotalTime>1099</TotalTime>
  <Words>325</Words>
  <Application>Microsoft Office PowerPoint</Application>
  <PresentationFormat>Widescreen</PresentationFormat>
  <Paragraphs>70</Paragraphs>
  <Slides>13</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Arial</vt:lpstr>
      <vt:lpstr>Calibri</vt:lpstr>
      <vt:lpstr>Calibri Light</vt:lpstr>
      <vt:lpstr>Franklin Gothic Book</vt:lpstr>
      <vt:lpstr>Franklin Gothic Medium</vt:lpstr>
      <vt:lpstr>Segoe UI</vt:lpstr>
      <vt:lpstr>Wingdings</vt:lpstr>
      <vt:lpstr>The City of Calgary</vt:lpstr>
      <vt:lpstr>Adventures in Broadcasting with The City of Calgary: Datacasting for Municipalities  </vt:lpstr>
      <vt:lpstr>Smart Cities</vt:lpstr>
      <vt:lpstr>Smart Calgary Pillars</vt:lpstr>
      <vt:lpstr>Digital Equity</vt:lpstr>
      <vt:lpstr>give me a sign </vt:lpstr>
      <vt:lpstr>give me a sign </vt:lpstr>
      <vt:lpstr>Picture this …...</vt:lpstr>
      <vt:lpstr>Benefits </vt:lpstr>
      <vt:lpstr>Why this why now </vt:lpstr>
      <vt:lpstr>Technical </vt:lpstr>
      <vt:lpstr>Expected range</vt:lpstr>
      <vt:lpstr>Next Steps  </vt:lpstr>
      <vt:lpstr>Thank you  Erin.Ruttan@calgary.ca </vt:lpstr>
    </vt:vector>
  </TitlesOfParts>
  <Company>City Of Calgary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Datacasting for Municipalities</dc:title>
  <dc:subject>ATSC 3.0</dc:subject>
  <dc:creator>Ruttan, Erin</dc:creator>
  <cp:lastModifiedBy>Ruttan, Erin</cp:lastModifiedBy>
  <cp:revision>1</cp:revision>
  <dcterms:created xsi:type="dcterms:W3CDTF">2023-11-23T16:52:37Z</dcterms:created>
  <dcterms:modified xsi:type="dcterms:W3CDTF">2023-11-27T19:14:06Z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0x0101003A6A7FCDFC4FDF46B103FE4AE6E5C5AE</vt:lpwstr>
  </property>
</Properties>
</file>